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Lst>
  <p:sldIdLst>
    <p:sldId id="256" r:id="rId3"/>
    <p:sldId id="302" r:id="rId4"/>
    <p:sldId id="257" r:id="rId5"/>
    <p:sldId id="258" r:id="rId6"/>
    <p:sldId id="263" r:id="rId7"/>
    <p:sldId id="264" r:id="rId8"/>
    <p:sldId id="265" r:id="rId9"/>
    <p:sldId id="266" r:id="rId10"/>
    <p:sldId id="267" r:id="rId11"/>
    <p:sldId id="283" r:id="rId12"/>
    <p:sldId id="284" r:id="rId13"/>
    <p:sldId id="285" r:id="rId14"/>
    <p:sldId id="286" r:id="rId15"/>
    <p:sldId id="287" r:id="rId16"/>
    <p:sldId id="288" r:id="rId17"/>
    <p:sldId id="289" r:id="rId18"/>
    <p:sldId id="290" r:id="rId19"/>
    <p:sldId id="291" r:id="rId20"/>
    <p:sldId id="292" r:id="rId21"/>
    <p:sldId id="293" r:id="rId22"/>
    <p:sldId id="294" r:id="rId23"/>
    <p:sldId id="295" r:id="rId24"/>
    <p:sldId id="296" r:id="rId25"/>
    <p:sldId id="297" r:id="rId26"/>
    <p:sldId id="299" r:id="rId27"/>
    <p:sldId id="301" r:id="rId28"/>
    <p:sldId id="262" r:id="rId29"/>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5FFFF"/>
    <a:srgbClr val="CCFFFF"/>
    <a:srgbClr val="F3FFFF"/>
    <a:srgbClr val="000099"/>
    <a:srgbClr val="66FFFF"/>
    <a:srgbClr val="FFFF00"/>
    <a:srgbClr val="3333FF"/>
    <a:srgbClr val="3366FF"/>
    <a:srgbClr val="CC99FF"/>
    <a:srgbClr val="CC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25" autoAdjust="0"/>
    <p:restoredTop sz="94660"/>
  </p:normalViewPr>
  <p:slideViewPr>
    <p:cSldViewPr snapToGrid="0">
      <p:cViewPr varScale="1">
        <p:scale>
          <a:sx n="71" d="100"/>
          <a:sy n="71" d="100"/>
        </p:scale>
        <p:origin x="618" y="60"/>
      </p:cViewPr>
      <p:guideLst/>
    </p:cSldViewPr>
  </p:slideViewPr>
  <p:notesTextViewPr>
    <p:cViewPr>
      <p:scale>
        <a:sx n="1" d="1"/>
        <a:sy n="1" d="1"/>
      </p:scale>
      <p:origin x="0" y="0"/>
    </p:cViewPr>
  </p:notesTextViewPr>
  <p:sorterViewPr>
    <p:cViewPr>
      <p:scale>
        <a:sx n="70" d="100"/>
        <a:sy n="70" d="100"/>
      </p:scale>
      <p:origin x="0" y="-197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E40E8E82-4B69-4CF2-8C71-E79E0581567B}" type="datetimeFigureOut">
              <a:rPr lang="ru-RU" smtClean="0"/>
              <a:t>30.05.2022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64F6159-98D7-4F24-B705-62ACC70B9D3C}" type="slidenum">
              <a:rPr lang="ru-RU" smtClean="0"/>
              <a:t>‹#›</a:t>
            </a:fld>
            <a:endParaRPr lang="ru-RU"/>
          </a:p>
        </p:txBody>
      </p:sp>
    </p:spTree>
    <p:extLst>
      <p:ext uri="{BB962C8B-B14F-4D97-AF65-F5344CB8AC3E}">
        <p14:creationId xmlns:p14="http://schemas.microsoft.com/office/powerpoint/2010/main" val="888931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40E8E82-4B69-4CF2-8C71-E79E0581567B}" type="datetimeFigureOut">
              <a:rPr lang="ru-RU" smtClean="0"/>
              <a:t>30.05.2022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64F6159-98D7-4F24-B705-62ACC70B9D3C}" type="slidenum">
              <a:rPr lang="ru-RU" smtClean="0"/>
              <a:t>‹#›</a:t>
            </a:fld>
            <a:endParaRPr lang="ru-RU"/>
          </a:p>
        </p:txBody>
      </p:sp>
    </p:spTree>
    <p:extLst>
      <p:ext uri="{BB962C8B-B14F-4D97-AF65-F5344CB8AC3E}">
        <p14:creationId xmlns:p14="http://schemas.microsoft.com/office/powerpoint/2010/main" val="25621004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40E8E82-4B69-4CF2-8C71-E79E0581567B}" type="datetimeFigureOut">
              <a:rPr lang="ru-RU" smtClean="0"/>
              <a:t>30.05.2022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64F6159-98D7-4F24-B705-62ACC70B9D3C}" type="slidenum">
              <a:rPr lang="ru-RU" smtClean="0"/>
              <a:t>‹#›</a:t>
            </a:fld>
            <a:endParaRPr lang="ru-RU"/>
          </a:p>
        </p:txBody>
      </p:sp>
    </p:spTree>
    <p:extLst>
      <p:ext uri="{BB962C8B-B14F-4D97-AF65-F5344CB8AC3E}">
        <p14:creationId xmlns:p14="http://schemas.microsoft.com/office/powerpoint/2010/main" val="4591858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E40E8E82-4B69-4CF2-8C71-E79E0581567B}" type="datetimeFigureOut">
              <a:rPr lang="ru-RU" smtClean="0">
                <a:solidFill>
                  <a:prstClr val="black">
                    <a:tint val="75000"/>
                  </a:prstClr>
                </a:solidFill>
              </a:rPr>
              <a:pPr/>
              <a:t>30.05.2022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464F6159-98D7-4F24-B705-62ACC70B9D3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1873512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40E8E82-4B69-4CF2-8C71-E79E0581567B}" type="datetimeFigureOut">
              <a:rPr lang="ru-RU" smtClean="0">
                <a:solidFill>
                  <a:prstClr val="black">
                    <a:tint val="75000"/>
                  </a:prstClr>
                </a:solidFill>
              </a:rPr>
              <a:pPr/>
              <a:t>30.05.2022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464F6159-98D7-4F24-B705-62ACC70B9D3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6205429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E40E8E82-4B69-4CF2-8C71-E79E0581567B}" type="datetimeFigureOut">
              <a:rPr lang="ru-RU" smtClean="0">
                <a:solidFill>
                  <a:prstClr val="black">
                    <a:tint val="75000"/>
                  </a:prstClr>
                </a:solidFill>
              </a:rPr>
              <a:pPr/>
              <a:t>30.05.2022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464F6159-98D7-4F24-B705-62ACC70B9D3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665907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E40E8E82-4B69-4CF2-8C71-E79E0581567B}" type="datetimeFigureOut">
              <a:rPr lang="ru-RU" smtClean="0">
                <a:solidFill>
                  <a:prstClr val="black">
                    <a:tint val="75000"/>
                  </a:prstClr>
                </a:solidFill>
              </a:rPr>
              <a:pPr/>
              <a:t>30.05.2022</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464F6159-98D7-4F24-B705-62ACC70B9D3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8614049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E40E8E82-4B69-4CF2-8C71-E79E0581567B}" type="datetimeFigureOut">
              <a:rPr lang="ru-RU" smtClean="0">
                <a:solidFill>
                  <a:prstClr val="black">
                    <a:tint val="75000"/>
                  </a:prstClr>
                </a:solidFill>
              </a:rPr>
              <a:pPr/>
              <a:t>30.05.2022</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464F6159-98D7-4F24-B705-62ACC70B9D3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8526637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E40E8E82-4B69-4CF2-8C71-E79E0581567B}" type="datetimeFigureOut">
              <a:rPr lang="ru-RU" smtClean="0">
                <a:solidFill>
                  <a:prstClr val="black">
                    <a:tint val="75000"/>
                  </a:prstClr>
                </a:solidFill>
              </a:rPr>
              <a:pPr/>
              <a:t>30.05.2022</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464F6159-98D7-4F24-B705-62ACC70B9D3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6854030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E40E8E82-4B69-4CF2-8C71-E79E0581567B}" type="datetimeFigureOut">
              <a:rPr lang="ru-RU" smtClean="0">
                <a:solidFill>
                  <a:prstClr val="black">
                    <a:tint val="75000"/>
                  </a:prstClr>
                </a:solidFill>
              </a:rPr>
              <a:pPr/>
              <a:t>30.05.2022</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464F6159-98D7-4F24-B705-62ACC70B9D3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7636540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E40E8E82-4B69-4CF2-8C71-E79E0581567B}" type="datetimeFigureOut">
              <a:rPr lang="ru-RU" smtClean="0">
                <a:solidFill>
                  <a:prstClr val="black">
                    <a:tint val="75000"/>
                  </a:prstClr>
                </a:solidFill>
              </a:rPr>
              <a:pPr/>
              <a:t>30.05.2022</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464F6159-98D7-4F24-B705-62ACC70B9D3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2958027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40E8E82-4B69-4CF2-8C71-E79E0581567B}" type="datetimeFigureOut">
              <a:rPr lang="ru-RU" smtClean="0"/>
              <a:t>30.05.2022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64F6159-98D7-4F24-B705-62ACC70B9D3C}" type="slidenum">
              <a:rPr lang="ru-RU" smtClean="0"/>
              <a:t>‹#›</a:t>
            </a:fld>
            <a:endParaRPr lang="ru-RU"/>
          </a:p>
        </p:txBody>
      </p:sp>
    </p:spTree>
    <p:extLst>
      <p:ext uri="{BB962C8B-B14F-4D97-AF65-F5344CB8AC3E}">
        <p14:creationId xmlns:p14="http://schemas.microsoft.com/office/powerpoint/2010/main" val="18001261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E40E8E82-4B69-4CF2-8C71-E79E0581567B}" type="datetimeFigureOut">
              <a:rPr lang="ru-RU" smtClean="0">
                <a:solidFill>
                  <a:prstClr val="black">
                    <a:tint val="75000"/>
                  </a:prstClr>
                </a:solidFill>
              </a:rPr>
              <a:pPr/>
              <a:t>30.05.2022</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464F6159-98D7-4F24-B705-62ACC70B9D3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2226343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40E8E82-4B69-4CF2-8C71-E79E0581567B}" type="datetimeFigureOut">
              <a:rPr lang="ru-RU" smtClean="0">
                <a:solidFill>
                  <a:prstClr val="black">
                    <a:tint val="75000"/>
                  </a:prstClr>
                </a:solidFill>
              </a:rPr>
              <a:pPr/>
              <a:t>30.05.2022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464F6159-98D7-4F24-B705-62ACC70B9D3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6720163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40E8E82-4B69-4CF2-8C71-E79E0581567B}" type="datetimeFigureOut">
              <a:rPr lang="ru-RU" smtClean="0">
                <a:solidFill>
                  <a:prstClr val="black">
                    <a:tint val="75000"/>
                  </a:prstClr>
                </a:solidFill>
              </a:rPr>
              <a:pPr/>
              <a:t>30.05.2022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464F6159-98D7-4F24-B705-62ACC70B9D3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923291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E40E8E82-4B69-4CF2-8C71-E79E0581567B}" type="datetimeFigureOut">
              <a:rPr lang="ru-RU" smtClean="0"/>
              <a:t>30.05.2022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64F6159-98D7-4F24-B705-62ACC70B9D3C}" type="slidenum">
              <a:rPr lang="ru-RU" smtClean="0"/>
              <a:t>‹#›</a:t>
            </a:fld>
            <a:endParaRPr lang="ru-RU"/>
          </a:p>
        </p:txBody>
      </p:sp>
    </p:spTree>
    <p:extLst>
      <p:ext uri="{BB962C8B-B14F-4D97-AF65-F5344CB8AC3E}">
        <p14:creationId xmlns:p14="http://schemas.microsoft.com/office/powerpoint/2010/main" val="23586861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E40E8E82-4B69-4CF2-8C71-E79E0581567B}" type="datetimeFigureOut">
              <a:rPr lang="ru-RU" smtClean="0"/>
              <a:t>30.05.2022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64F6159-98D7-4F24-B705-62ACC70B9D3C}" type="slidenum">
              <a:rPr lang="ru-RU" smtClean="0"/>
              <a:t>‹#›</a:t>
            </a:fld>
            <a:endParaRPr lang="ru-RU"/>
          </a:p>
        </p:txBody>
      </p:sp>
    </p:spTree>
    <p:extLst>
      <p:ext uri="{BB962C8B-B14F-4D97-AF65-F5344CB8AC3E}">
        <p14:creationId xmlns:p14="http://schemas.microsoft.com/office/powerpoint/2010/main" val="2414665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E40E8E82-4B69-4CF2-8C71-E79E0581567B}" type="datetimeFigureOut">
              <a:rPr lang="ru-RU" smtClean="0"/>
              <a:t>30.05.2022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464F6159-98D7-4F24-B705-62ACC70B9D3C}" type="slidenum">
              <a:rPr lang="ru-RU" smtClean="0"/>
              <a:t>‹#›</a:t>
            </a:fld>
            <a:endParaRPr lang="ru-RU"/>
          </a:p>
        </p:txBody>
      </p:sp>
    </p:spTree>
    <p:extLst>
      <p:ext uri="{BB962C8B-B14F-4D97-AF65-F5344CB8AC3E}">
        <p14:creationId xmlns:p14="http://schemas.microsoft.com/office/powerpoint/2010/main" val="181853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E40E8E82-4B69-4CF2-8C71-E79E0581567B}" type="datetimeFigureOut">
              <a:rPr lang="ru-RU" smtClean="0"/>
              <a:t>30.05.2022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464F6159-98D7-4F24-B705-62ACC70B9D3C}" type="slidenum">
              <a:rPr lang="ru-RU" smtClean="0"/>
              <a:t>‹#›</a:t>
            </a:fld>
            <a:endParaRPr lang="ru-RU"/>
          </a:p>
        </p:txBody>
      </p:sp>
    </p:spTree>
    <p:extLst>
      <p:ext uri="{BB962C8B-B14F-4D97-AF65-F5344CB8AC3E}">
        <p14:creationId xmlns:p14="http://schemas.microsoft.com/office/powerpoint/2010/main" val="5765048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E40E8E82-4B69-4CF2-8C71-E79E0581567B}" type="datetimeFigureOut">
              <a:rPr lang="ru-RU" smtClean="0"/>
              <a:t>30.05.2022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464F6159-98D7-4F24-B705-62ACC70B9D3C}" type="slidenum">
              <a:rPr lang="ru-RU" smtClean="0"/>
              <a:t>‹#›</a:t>
            </a:fld>
            <a:endParaRPr lang="ru-RU"/>
          </a:p>
        </p:txBody>
      </p:sp>
    </p:spTree>
    <p:extLst>
      <p:ext uri="{BB962C8B-B14F-4D97-AF65-F5344CB8AC3E}">
        <p14:creationId xmlns:p14="http://schemas.microsoft.com/office/powerpoint/2010/main" val="20211039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E40E8E82-4B69-4CF2-8C71-E79E0581567B}" type="datetimeFigureOut">
              <a:rPr lang="ru-RU" smtClean="0"/>
              <a:t>30.05.2022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64F6159-98D7-4F24-B705-62ACC70B9D3C}" type="slidenum">
              <a:rPr lang="ru-RU" smtClean="0"/>
              <a:t>‹#›</a:t>
            </a:fld>
            <a:endParaRPr lang="ru-RU"/>
          </a:p>
        </p:txBody>
      </p:sp>
    </p:spTree>
    <p:extLst>
      <p:ext uri="{BB962C8B-B14F-4D97-AF65-F5344CB8AC3E}">
        <p14:creationId xmlns:p14="http://schemas.microsoft.com/office/powerpoint/2010/main" val="37891284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E40E8E82-4B69-4CF2-8C71-E79E0581567B}" type="datetimeFigureOut">
              <a:rPr lang="ru-RU" smtClean="0"/>
              <a:t>30.05.2022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64F6159-98D7-4F24-B705-62ACC70B9D3C}" type="slidenum">
              <a:rPr lang="ru-RU" smtClean="0"/>
              <a:t>‹#›</a:t>
            </a:fld>
            <a:endParaRPr lang="ru-RU"/>
          </a:p>
        </p:txBody>
      </p:sp>
    </p:spTree>
    <p:extLst>
      <p:ext uri="{BB962C8B-B14F-4D97-AF65-F5344CB8AC3E}">
        <p14:creationId xmlns:p14="http://schemas.microsoft.com/office/powerpoint/2010/main" val="30820918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0E8E82-4B69-4CF2-8C71-E79E0581567B}" type="datetimeFigureOut">
              <a:rPr lang="ru-RU" smtClean="0"/>
              <a:t>30.05.2022</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4F6159-98D7-4F24-B705-62ACC70B9D3C}" type="slidenum">
              <a:rPr lang="ru-RU" smtClean="0"/>
              <a:t>‹#›</a:t>
            </a:fld>
            <a:endParaRPr lang="ru-RU"/>
          </a:p>
        </p:txBody>
      </p:sp>
    </p:spTree>
    <p:extLst>
      <p:ext uri="{BB962C8B-B14F-4D97-AF65-F5344CB8AC3E}">
        <p14:creationId xmlns:p14="http://schemas.microsoft.com/office/powerpoint/2010/main" val="18844880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0E8E82-4B69-4CF2-8C71-E79E0581567B}" type="datetimeFigureOut">
              <a:rPr lang="ru-RU" smtClean="0">
                <a:solidFill>
                  <a:prstClr val="black">
                    <a:tint val="75000"/>
                  </a:prstClr>
                </a:solidFill>
              </a:rPr>
              <a:pPr/>
              <a:t>30.05.2022</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4F6159-98D7-4F24-B705-62ACC70B9D3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6752207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3.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3.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3.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3.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3.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3.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3.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3.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3.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3.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3.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3.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3.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3.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3.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18" Type="http://schemas.openxmlformats.org/officeDocument/2006/relationships/image" Target="../media/image30.png"/><Relationship Id="rId26" Type="http://schemas.openxmlformats.org/officeDocument/2006/relationships/image" Target="../media/image38.png"/><Relationship Id="rId3" Type="http://schemas.openxmlformats.org/officeDocument/2006/relationships/image" Target="../media/image2.jpg"/><Relationship Id="rId21" Type="http://schemas.openxmlformats.org/officeDocument/2006/relationships/image" Target="../media/image33.png"/><Relationship Id="rId34" Type="http://schemas.openxmlformats.org/officeDocument/2006/relationships/image" Target="../media/image46.png"/><Relationship Id="rId7" Type="http://schemas.openxmlformats.org/officeDocument/2006/relationships/image" Target="../media/image19.png"/><Relationship Id="rId12" Type="http://schemas.openxmlformats.org/officeDocument/2006/relationships/image" Target="../media/image24.png"/><Relationship Id="rId17" Type="http://schemas.openxmlformats.org/officeDocument/2006/relationships/image" Target="../media/image29.png"/><Relationship Id="rId25" Type="http://schemas.openxmlformats.org/officeDocument/2006/relationships/image" Target="../media/image37.png"/><Relationship Id="rId33" Type="http://schemas.openxmlformats.org/officeDocument/2006/relationships/image" Target="../media/image45.png"/><Relationship Id="rId2" Type="http://schemas.openxmlformats.org/officeDocument/2006/relationships/audio" Target="../media/audio1.wav"/><Relationship Id="rId16" Type="http://schemas.openxmlformats.org/officeDocument/2006/relationships/image" Target="../media/image28.png"/><Relationship Id="rId20" Type="http://schemas.openxmlformats.org/officeDocument/2006/relationships/image" Target="../media/image32.png"/><Relationship Id="rId29" Type="http://schemas.openxmlformats.org/officeDocument/2006/relationships/image" Target="../media/image41.png"/><Relationship Id="rId1" Type="http://schemas.openxmlformats.org/officeDocument/2006/relationships/slideLayout" Target="../slideLayouts/slideLayout7.xml"/><Relationship Id="rId6" Type="http://schemas.microsoft.com/office/2007/relationships/hdphoto" Target="../media/hdphoto2.wdp"/><Relationship Id="rId11" Type="http://schemas.openxmlformats.org/officeDocument/2006/relationships/image" Target="../media/image23.png"/><Relationship Id="rId24" Type="http://schemas.openxmlformats.org/officeDocument/2006/relationships/image" Target="../media/image36.png"/><Relationship Id="rId32" Type="http://schemas.openxmlformats.org/officeDocument/2006/relationships/image" Target="../media/image44.png"/><Relationship Id="rId5" Type="http://schemas.openxmlformats.org/officeDocument/2006/relationships/image" Target="../media/image18.png"/><Relationship Id="rId15" Type="http://schemas.openxmlformats.org/officeDocument/2006/relationships/image" Target="../media/image27.png"/><Relationship Id="rId23" Type="http://schemas.openxmlformats.org/officeDocument/2006/relationships/image" Target="../media/image35.png"/><Relationship Id="rId28" Type="http://schemas.openxmlformats.org/officeDocument/2006/relationships/image" Target="../media/image40.png"/><Relationship Id="rId36" Type="http://schemas.openxmlformats.org/officeDocument/2006/relationships/audio" Target="../media/audio1.wav"/><Relationship Id="rId10" Type="http://schemas.openxmlformats.org/officeDocument/2006/relationships/image" Target="../media/image22.png"/><Relationship Id="rId19" Type="http://schemas.openxmlformats.org/officeDocument/2006/relationships/image" Target="../media/image31.png"/><Relationship Id="rId31" Type="http://schemas.openxmlformats.org/officeDocument/2006/relationships/image" Target="../media/image43.png"/><Relationship Id="rId4" Type="http://schemas.openxmlformats.org/officeDocument/2006/relationships/image" Target="../media/image17.png"/><Relationship Id="rId9" Type="http://schemas.openxmlformats.org/officeDocument/2006/relationships/image" Target="../media/image21.png"/><Relationship Id="rId14" Type="http://schemas.openxmlformats.org/officeDocument/2006/relationships/image" Target="../media/image26.png"/><Relationship Id="rId22" Type="http://schemas.openxmlformats.org/officeDocument/2006/relationships/image" Target="../media/image34.png"/><Relationship Id="rId27" Type="http://schemas.openxmlformats.org/officeDocument/2006/relationships/image" Target="../media/image39.png"/><Relationship Id="rId30" Type="http://schemas.openxmlformats.org/officeDocument/2006/relationships/image" Target="../media/image42.png"/><Relationship Id="rId35" Type="http://schemas.openxmlformats.org/officeDocument/2006/relationships/image" Target="../media/image47.png"/></Relationships>
</file>

<file path=ppt/slides/_rels/slide26.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8.png"/><Relationship Id="rId7" Type="http://schemas.openxmlformats.org/officeDocument/2006/relationships/image" Target="../media/image51.pn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15.png"/><Relationship Id="rId9" Type="http://schemas.openxmlformats.org/officeDocument/2006/relationships/slide" Target="slide2.xml"/></Relationships>
</file>

<file path=ppt/slides/_rels/slide27.xml.rels><?xml version="1.0" encoding="UTF-8" standalone="yes"?>
<Relationships xmlns="http://schemas.openxmlformats.org/package/2006/relationships"><Relationship Id="rId8" Type="http://schemas.openxmlformats.org/officeDocument/2006/relationships/hyperlink" Target="https://www.pngwing.com/ru/free-png-ztsvo/download" TargetMode="External"/><Relationship Id="rId13" Type="http://schemas.openxmlformats.org/officeDocument/2006/relationships/hyperlink" Target="https://abvgdee.ru/kartinki/s-bukvoj-o" TargetMode="External"/><Relationship Id="rId3" Type="http://schemas.openxmlformats.org/officeDocument/2006/relationships/hyperlink" Target="https://techrocks.ru/2021/04/12/pure-html-and-css-background-animations/" TargetMode="External"/><Relationship Id="rId7" Type="http://schemas.openxmlformats.org/officeDocument/2006/relationships/hyperlink" Target="https://www.pngwing.com/ru/free-png-ywojl/download" TargetMode="External"/><Relationship Id="rId12" Type="http://schemas.openxmlformats.org/officeDocument/2006/relationships/hyperlink" Target="https://www.pngwing.com/ru/free-png-bnuxe/download" TargetMode="External"/><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hyperlink" Target="https://www.pngwing.com/ru/free-png-mviba/download" TargetMode="External"/><Relationship Id="rId11" Type="http://schemas.openxmlformats.org/officeDocument/2006/relationships/hyperlink" Target="https://www.pngwing.com/ru/free-png-bivux/download" TargetMode="External"/><Relationship Id="rId5" Type="http://schemas.openxmlformats.org/officeDocument/2006/relationships/hyperlink" Target="https://www.pngwing.com/ru/free-png-dhlpp/download" TargetMode="External"/><Relationship Id="rId10" Type="http://schemas.openxmlformats.org/officeDocument/2006/relationships/hyperlink" Target="https://www.pngwing.com/ru/free-png-yptzd/download" TargetMode="External"/><Relationship Id="rId4" Type="http://schemas.openxmlformats.org/officeDocument/2006/relationships/hyperlink" Target="https://thypix.com/ru/sinie-golubye-strelki-v-png/" TargetMode="External"/><Relationship Id="rId9" Type="http://schemas.openxmlformats.org/officeDocument/2006/relationships/hyperlink" Target="https://www.pngwing.com/ru/free-png-bzizs/download" TargetMode="External"/></Relationships>
</file>

<file path=ppt/slides/_rels/slide3.xml.rels><?xml version="1.0" encoding="UTF-8" standalone="yes"?>
<Relationships xmlns="http://schemas.openxmlformats.org/package/2006/relationships"><Relationship Id="rId8" Type="http://schemas.openxmlformats.org/officeDocument/2006/relationships/slide" Target="slide9.xml"/><Relationship Id="rId13" Type="http://schemas.openxmlformats.org/officeDocument/2006/relationships/slide" Target="slide14.xml"/><Relationship Id="rId18" Type="http://schemas.openxmlformats.org/officeDocument/2006/relationships/slide" Target="slide21.xml"/><Relationship Id="rId26" Type="http://schemas.openxmlformats.org/officeDocument/2006/relationships/image" Target="../media/image5.png"/><Relationship Id="rId3" Type="http://schemas.openxmlformats.org/officeDocument/2006/relationships/slide" Target="slide4.xml"/><Relationship Id="rId21" Type="http://schemas.openxmlformats.org/officeDocument/2006/relationships/slide" Target="slide18.xml"/><Relationship Id="rId7" Type="http://schemas.openxmlformats.org/officeDocument/2006/relationships/slide" Target="slide8.xml"/><Relationship Id="rId12" Type="http://schemas.openxmlformats.org/officeDocument/2006/relationships/slide" Target="slide13.xml"/><Relationship Id="rId17" Type="http://schemas.openxmlformats.org/officeDocument/2006/relationships/slide" Target="slide22.xml"/><Relationship Id="rId25" Type="http://schemas.openxmlformats.org/officeDocument/2006/relationships/image" Target="../media/image4.png"/><Relationship Id="rId2" Type="http://schemas.openxmlformats.org/officeDocument/2006/relationships/image" Target="../media/image2.jpg"/><Relationship Id="rId16" Type="http://schemas.openxmlformats.org/officeDocument/2006/relationships/slide" Target="slide24.xml"/><Relationship Id="rId20" Type="http://schemas.openxmlformats.org/officeDocument/2006/relationships/slide" Target="slide19.xml"/><Relationship Id="rId29" Type="http://schemas.microsoft.com/office/2007/relationships/hdphoto" Target="../media/hdphoto1.wdp"/><Relationship Id="rId1" Type="http://schemas.openxmlformats.org/officeDocument/2006/relationships/slideLayout" Target="../slideLayouts/slideLayout7.xml"/><Relationship Id="rId6" Type="http://schemas.openxmlformats.org/officeDocument/2006/relationships/slide" Target="slide7.xml"/><Relationship Id="rId11" Type="http://schemas.openxmlformats.org/officeDocument/2006/relationships/slide" Target="slide11.xml"/><Relationship Id="rId24" Type="http://schemas.openxmlformats.org/officeDocument/2006/relationships/slide" Target="slide25.xml"/><Relationship Id="rId5" Type="http://schemas.openxmlformats.org/officeDocument/2006/relationships/slide" Target="slide6.xml"/><Relationship Id="rId15" Type="http://schemas.openxmlformats.org/officeDocument/2006/relationships/slide" Target="slide15.xml"/><Relationship Id="rId23" Type="http://schemas.openxmlformats.org/officeDocument/2006/relationships/slide" Target="slide16.xml"/><Relationship Id="rId28" Type="http://schemas.openxmlformats.org/officeDocument/2006/relationships/image" Target="../media/image7.png"/><Relationship Id="rId10" Type="http://schemas.openxmlformats.org/officeDocument/2006/relationships/slide" Target="slide12.xml"/><Relationship Id="rId19" Type="http://schemas.openxmlformats.org/officeDocument/2006/relationships/slide" Target="slide20.xml"/><Relationship Id="rId4" Type="http://schemas.openxmlformats.org/officeDocument/2006/relationships/slide" Target="slide5.xml"/><Relationship Id="rId9" Type="http://schemas.openxmlformats.org/officeDocument/2006/relationships/slide" Target="slide10.xml"/><Relationship Id="rId14" Type="http://schemas.openxmlformats.org/officeDocument/2006/relationships/slide" Target="slide23.xml"/><Relationship Id="rId22" Type="http://schemas.openxmlformats.org/officeDocument/2006/relationships/slide" Target="slide17.xml"/><Relationship Id="rId27"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3.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3.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3.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3.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3.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3.xml"/><Relationship Id="rId1" Type="http://schemas.openxmlformats.org/officeDocument/2006/relationships/slideLayout" Target="../slideLayouts/slideLayout7.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Лента лицом вверх 4"/>
          <p:cNvSpPr/>
          <p:nvPr/>
        </p:nvSpPr>
        <p:spPr>
          <a:xfrm>
            <a:off x="1519517" y="2164975"/>
            <a:ext cx="8749820" cy="2095797"/>
          </a:xfrm>
          <a:prstGeom prst="ribbon2">
            <a:avLst>
              <a:gd name="adj1" fmla="val 21829"/>
              <a:gd name="adj2" fmla="val 75000"/>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5400" b="1" i="1" dirty="0" smtClean="0">
                <a:solidFill>
                  <a:srgbClr val="000099"/>
                </a:solidFill>
                <a:latin typeface="Bookman Old Style" panose="02050604050505020204" pitchFamily="18" charset="0"/>
              </a:rPr>
              <a:t>Правописание причастий</a:t>
            </a:r>
            <a:r>
              <a:rPr lang="ru-RU" sz="4400" b="1" i="1" dirty="0" smtClean="0">
                <a:solidFill>
                  <a:srgbClr val="000099"/>
                </a:solidFill>
                <a:latin typeface="Bookman Old Style" panose="02050604050505020204" pitchFamily="18" charset="0"/>
              </a:rPr>
              <a:t> </a:t>
            </a:r>
            <a:endParaRPr lang="ru-RU" sz="1600" b="1" i="1" dirty="0">
              <a:solidFill>
                <a:srgbClr val="000099"/>
              </a:solidFill>
              <a:latin typeface="Bookman Old Style" panose="02050604050505020204" pitchFamily="18" charset="0"/>
            </a:endParaRPr>
          </a:p>
        </p:txBody>
      </p:sp>
      <p:sp>
        <p:nvSpPr>
          <p:cNvPr id="6" name="Лента лицом вниз 5"/>
          <p:cNvSpPr/>
          <p:nvPr/>
        </p:nvSpPr>
        <p:spPr>
          <a:xfrm>
            <a:off x="2969985" y="518699"/>
            <a:ext cx="6163473" cy="812272"/>
          </a:xfrm>
          <a:prstGeom prst="ribbon">
            <a:avLst>
              <a:gd name="adj1" fmla="val 16667"/>
              <a:gd name="adj2" fmla="val 75000"/>
            </a:avLst>
          </a:prstGeom>
          <a:solidFill>
            <a:srgbClr val="E5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smtClean="0">
                <a:solidFill>
                  <a:srgbClr val="000099"/>
                </a:solidFill>
                <a:latin typeface="Segoe Script" panose="030B0504020000000003" pitchFamily="66" charset="0"/>
              </a:rPr>
              <a:t>Дидактическая игра </a:t>
            </a:r>
          </a:p>
          <a:p>
            <a:pPr algn="ctr"/>
            <a:r>
              <a:rPr lang="ru-RU" sz="2000" b="1" dirty="0" smtClean="0">
                <a:solidFill>
                  <a:srgbClr val="000099"/>
                </a:solidFill>
                <a:latin typeface="Segoe Script" panose="030B0504020000000003" pitchFamily="66" charset="0"/>
              </a:rPr>
              <a:t>«</a:t>
            </a:r>
            <a:r>
              <a:rPr lang="ru-RU" sz="2000" b="1" dirty="0" err="1" smtClean="0">
                <a:solidFill>
                  <a:srgbClr val="000099"/>
                </a:solidFill>
                <a:latin typeface="Segoe Script" panose="030B0504020000000003" pitchFamily="66" charset="0"/>
              </a:rPr>
              <a:t>ходилка</a:t>
            </a:r>
            <a:r>
              <a:rPr lang="ru-RU" sz="2000" b="1" dirty="0" smtClean="0">
                <a:solidFill>
                  <a:srgbClr val="000099"/>
                </a:solidFill>
                <a:latin typeface="Segoe Script" panose="030B0504020000000003" pitchFamily="66" charset="0"/>
              </a:rPr>
              <a:t> – </a:t>
            </a:r>
            <a:r>
              <a:rPr lang="ru-RU" sz="2000" b="1" dirty="0" err="1" smtClean="0">
                <a:solidFill>
                  <a:srgbClr val="000099"/>
                </a:solidFill>
                <a:latin typeface="Segoe Script" panose="030B0504020000000003" pitchFamily="66" charset="0"/>
              </a:rPr>
              <a:t>бродилка</a:t>
            </a:r>
            <a:r>
              <a:rPr lang="ru-RU" sz="2000" b="1" dirty="0" smtClean="0">
                <a:solidFill>
                  <a:srgbClr val="000099"/>
                </a:solidFill>
                <a:latin typeface="Segoe Script" panose="030B0504020000000003" pitchFamily="66" charset="0"/>
              </a:rPr>
              <a:t>»</a:t>
            </a:r>
            <a:endParaRPr lang="ru-RU" sz="2000" b="1" dirty="0">
              <a:solidFill>
                <a:srgbClr val="000099"/>
              </a:solidFill>
              <a:latin typeface="Segoe Script" panose="030B0504020000000003" pitchFamily="66" charset="0"/>
            </a:endParaRPr>
          </a:p>
        </p:txBody>
      </p:sp>
      <p:sp>
        <p:nvSpPr>
          <p:cNvPr id="8" name="Подзаголовок 2"/>
          <p:cNvSpPr txBox="1">
            <a:spLocks/>
          </p:cNvSpPr>
          <p:nvPr/>
        </p:nvSpPr>
        <p:spPr>
          <a:xfrm>
            <a:off x="8668387" y="5455906"/>
            <a:ext cx="3265505" cy="1160047"/>
          </a:xfrm>
          <a:prstGeom prst="rect">
            <a:avLst/>
          </a:prstGeom>
          <a:solidFill>
            <a:srgbClr val="F3FFFF"/>
          </a:solidFill>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ru-RU" sz="1600" b="1" i="1" u="none" strike="noStrike" kern="1200" cap="none" spc="0" normalizeH="0" baseline="0" noProof="0" dirty="0" smtClean="0">
                <a:ln>
                  <a:noFill/>
                </a:ln>
                <a:solidFill>
                  <a:srgbClr val="0000FF"/>
                </a:solidFill>
                <a:effectLst/>
                <a:uLnTx/>
                <a:uFillTx/>
                <a:latin typeface="Times New Roman" panose="02020603050405020304" pitchFamily="18" charset="0"/>
                <a:ea typeface="+mn-ea"/>
                <a:cs typeface="Times New Roman" panose="02020603050405020304" pitchFamily="18" charset="0"/>
                <a:sym typeface="+mn-ea"/>
              </a:rPr>
              <a:t>Подготовила </a:t>
            </a:r>
            <a:endParaRPr kumimoji="0" lang="ru-RU" sz="1600" b="1" i="1" u="none" strike="noStrike" kern="1200" cap="none" spc="0" normalizeH="0" baseline="0" noProof="0" dirty="0" smtClean="0">
              <a:ln>
                <a:noFill/>
              </a:ln>
              <a:solidFill>
                <a:srgbClr val="0000FF"/>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ru-RU" sz="1600" b="1" i="1" u="none" strike="noStrike" kern="1200" cap="none" spc="0" normalizeH="0" baseline="0" noProof="0" dirty="0" smtClean="0">
                <a:ln>
                  <a:noFill/>
                </a:ln>
                <a:solidFill>
                  <a:srgbClr val="0000FF"/>
                </a:solidFill>
                <a:effectLst/>
                <a:uLnTx/>
                <a:uFillTx/>
                <a:latin typeface="Times New Roman" panose="02020603050405020304" pitchFamily="18" charset="0"/>
                <a:ea typeface="+mn-ea"/>
                <a:cs typeface="Times New Roman" panose="02020603050405020304" pitchFamily="18" charset="0"/>
                <a:sym typeface="+mn-ea"/>
              </a:rPr>
              <a:t>Качко Оксана Владимировна, учитель русского языка и литературы</a:t>
            </a:r>
            <a:endParaRPr kumimoji="0" lang="ru-RU" sz="1600" b="1" i="1" u="none" strike="noStrike" kern="1200" cap="none" spc="0" normalizeH="0" baseline="0" noProof="0" dirty="0" smtClean="0">
              <a:ln>
                <a:noFill/>
              </a:ln>
              <a:solidFill>
                <a:srgbClr val="0000FF"/>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ru-RU" sz="2000" b="1" i="1" u="none" strike="noStrike" kern="120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endParaRPr>
          </a:p>
        </p:txBody>
      </p:sp>
      <p:sp>
        <p:nvSpPr>
          <p:cNvPr id="11" name="Управляющая кнопка: сведения 10">
            <a:hlinkClick r:id="" action="ppaction://hlinkshowjump?jump=lastslide" highlightClick="1"/>
          </p:cNvPr>
          <p:cNvSpPr/>
          <p:nvPr/>
        </p:nvSpPr>
        <p:spPr>
          <a:xfrm>
            <a:off x="233788" y="5941777"/>
            <a:ext cx="821410" cy="674176"/>
          </a:xfrm>
          <a:prstGeom prst="actionButtonInformation">
            <a:avLst/>
          </a:prstGeom>
          <a:solidFill>
            <a:srgbClr val="66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40334968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Группа 2"/>
          <p:cNvGrpSpPr/>
          <p:nvPr/>
        </p:nvGrpSpPr>
        <p:grpSpPr>
          <a:xfrm>
            <a:off x="1061691" y="247762"/>
            <a:ext cx="4649700" cy="6519000"/>
            <a:chOff x="1061691" y="247762"/>
            <a:chExt cx="4649700" cy="6519000"/>
          </a:xfrm>
        </p:grpSpPr>
        <p:sp>
          <p:nvSpPr>
            <p:cNvPr id="5" name="Google Shape;156;p12"/>
            <p:cNvSpPr/>
            <p:nvPr/>
          </p:nvSpPr>
          <p:spPr>
            <a:xfrm>
              <a:off x="1061691" y="247762"/>
              <a:ext cx="4649700" cy="6519000"/>
            </a:xfrm>
            <a:prstGeom prst="roundRect">
              <a:avLst>
                <a:gd name="adj" fmla="val 6298"/>
              </a:avLst>
            </a:prstGeom>
            <a:solidFill>
              <a:srgbClr val="F3F3F3"/>
            </a:solid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a:buClr>
                  <a:srgbClr val="000000"/>
                </a:buClr>
                <a:buSzPts val="1400"/>
                <a:buFont typeface="Arial"/>
                <a:buNone/>
              </a:pPr>
              <a:endParaRPr sz="1400" kern="0">
                <a:solidFill>
                  <a:srgbClr val="000000"/>
                </a:solidFill>
                <a:latin typeface="Arial"/>
                <a:ea typeface="Arial"/>
                <a:cs typeface="Arial"/>
                <a:sym typeface="Arial"/>
              </a:endParaRPr>
            </a:p>
          </p:txBody>
        </p:sp>
        <p:sp>
          <p:nvSpPr>
            <p:cNvPr id="6" name="Google Shape;157;p12"/>
            <p:cNvSpPr/>
            <p:nvPr/>
          </p:nvSpPr>
          <p:spPr>
            <a:xfrm>
              <a:off x="1263025" y="422625"/>
              <a:ext cx="4265400" cy="6169200"/>
            </a:xfrm>
            <a:prstGeom prst="roundRect">
              <a:avLst>
                <a:gd name="adj" fmla="val 6298"/>
              </a:avLst>
            </a:prstGeom>
            <a:noFill/>
            <a:ln w="38100" cap="flat" cmpd="sng">
              <a:solidFill>
                <a:srgbClr val="6FA8DC"/>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 name="Google Shape;158;p12"/>
            <p:cNvSpPr/>
            <p:nvPr/>
          </p:nvSpPr>
          <p:spPr>
            <a:xfrm>
              <a:off x="1244675" y="422625"/>
              <a:ext cx="4283700" cy="1301400"/>
            </a:xfrm>
            <a:prstGeom prst="round2SameRect">
              <a:avLst>
                <a:gd name="adj1" fmla="val 16667"/>
                <a:gd name="adj2" fmla="val 0"/>
              </a:avLst>
            </a:prstGeom>
            <a:solidFill>
              <a:srgbClr val="9966FF"/>
            </a:solidFill>
            <a:ln>
              <a:solidFill>
                <a:schemeClr val="accent1"/>
              </a:solid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Pts val="1400"/>
                <a:buFont typeface="Arial"/>
                <a:buNone/>
                <a:tabLst/>
                <a:defRPr/>
              </a:pPr>
              <a:r>
                <a:rPr kumimoji="0" lang="ru-RU" sz="6000" b="1" i="0" u="none" strike="noStrike" kern="0" cap="none" spc="0" normalizeH="0" baseline="0" noProof="0" dirty="0" smtClean="0">
                  <a:ln>
                    <a:noFill/>
                  </a:ln>
                  <a:solidFill>
                    <a:schemeClr val="bg1"/>
                  </a:solidFill>
                  <a:effectLst/>
                  <a:uLnTx/>
                  <a:uFillTx/>
                  <a:latin typeface="Arial"/>
                  <a:ea typeface="Arial"/>
                  <a:cs typeface="Arial"/>
                  <a:sym typeface="Arial"/>
                </a:rPr>
                <a:t>7</a:t>
              </a:r>
              <a:endParaRPr kumimoji="0" sz="6000" b="1" i="0" u="none" strike="noStrike" kern="0" cap="none" spc="0" normalizeH="0" baseline="0" noProof="0" dirty="0">
                <a:ln>
                  <a:noFill/>
                </a:ln>
                <a:solidFill>
                  <a:schemeClr val="bg1"/>
                </a:solidFill>
                <a:effectLst/>
                <a:uLnTx/>
                <a:uFillTx/>
                <a:latin typeface="Arial"/>
                <a:ea typeface="Arial"/>
                <a:cs typeface="Arial"/>
                <a:sym typeface="Arial"/>
              </a:endParaRPr>
            </a:p>
          </p:txBody>
        </p:sp>
        <p:sp>
          <p:nvSpPr>
            <p:cNvPr id="17" name="Google Shape;447;p30"/>
            <p:cNvSpPr/>
            <p:nvPr/>
          </p:nvSpPr>
          <p:spPr>
            <a:xfrm>
              <a:off x="1622125" y="5742844"/>
              <a:ext cx="3547200" cy="624300"/>
            </a:xfrm>
            <a:prstGeom prst="rect">
              <a:avLst/>
            </a:prstGeom>
            <a:solidFill>
              <a:srgbClr val="9966FF"/>
            </a:solidFill>
            <a:ln>
              <a:solidFill>
                <a:schemeClr val="accent1"/>
              </a:solid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ru-RU" sz="3100" b="0" i="0" u="none" strike="noStrike" kern="0" cap="none" spc="0" normalizeH="0" baseline="0" noProof="0" dirty="0" smtClean="0">
                  <a:ln>
                    <a:noFill/>
                  </a:ln>
                  <a:solidFill>
                    <a:srgbClr val="FFFFFF"/>
                  </a:solidFill>
                  <a:effectLst/>
                  <a:uLnTx/>
                  <a:uFillTx/>
                  <a:latin typeface="Boogaloo"/>
                  <a:ea typeface="Boogaloo"/>
                  <a:cs typeface="Boogaloo"/>
                  <a:sym typeface="Boogaloo"/>
                </a:rPr>
                <a:t>Ответ </a:t>
              </a:r>
              <a:endParaRPr kumimoji="0" sz="3100" b="0" i="0" u="none" strike="noStrike" kern="0" cap="none" spc="0" normalizeH="0" baseline="0" noProof="0" dirty="0">
                <a:ln>
                  <a:noFill/>
                </a:ln>
                <a:solidFill>
                  <a:srgbClr val="FFFFFF"/>
                </a:solidFill>
                <a:effectLst/>
                <a:uLnTx/>
                <a:uFillTx/>
                <a:latin typeface="Boogaloo"/>
                <a:ea typeface="Boogaloo"/>
                <a:cs typeface="Boogaloo"/>
                <a:sym typeface="Boogaloo"/>
              </a:endParaRPr>
            </a:p>
          </p:txBody>
        </p:sp>
      </p:grpSp>
      <p:pic>
        <p:nvPicPr>
          <p:cNvPr id="18" name="Рисунок 17">
            <a:hlinkClick r:id="rId2" action="ppaction://hlinksldjump"/>
          </p:cNvPr>
          <p:cNvPicPr>
            <a:picLocks noChangeAspect="1"/>
          </p:cNvPicPr>
          <p:nvPr/>
        </p:nvPicPr>
        <p:blipFill>
          <a:blip r:embed="rId3"/>
          <a:stretch>
            <a:fillRect/>
          </a:stretch>
        </p:blipFill>
        <p:spPr>
          <a:xfrm>
            <a:off x="11558050" y="293935"/>
            <a:ext cx="420660" cy="426757"/>
          </a:xfrm>
          <a:prstGeom prst="rect">
            <a:avLst/>
          </a:prstGeom>
        </p:spPr>
      </p:pic>
      <p:sp>
        <p:nvSpPr>
          <p:cNvPr id="11" name="TextBox 10"/>
          <p:cNvSpPr txBox="1"/>
          <p:nvPr/>
        </p:nvSpPr>
        <p:spPr>
          <a:xfrm>
            <a:off x="1443425" y="2099082"/>
            <a:ext cx="3886199" cy="2862322"/>
          </a:xfrm>
          <a:prstGeom prst="rect">
            <a:avLst/>
          </a:prstGeom>
          <a:noFill/>
        </p:spPr>
        <p:txBody>
          <a:bodyPr wrap="square" rtlCol="0">
            <a:spAutoFit/>
          </a:bodyPr>
          <a:lstStyle/>
          <a:p>
            <a:pPr algn="ctr"/>
            <a:r>
              <a:rPr lang="ru-RU" sz="3600" b="1" dirty="0" smtClean="0">
                <a:solidFill>
                  <a:srgbClr val="3366FF"/>
                </a:solidFill>
              </a:rPr>
              <a:t>РАСХОДУ_МЫЙ</a:t>
            </a:r>
            <a:endParaRPr lang="ru-RU" sz="3600" b="1" dirty="0">
              <a:solidFill>
                <a:srgbClr val="3366FF"/>
              </a:solidFill>
            </a:endParaRPr>
          </a:p>
          <a:p>
            <a:pPr algn="ctr"/>
            <a:r>
              <a:rPr lang="ru-RU" sz="3600" b="1" dirty="0" smtClean="0">
                <a:solidFill>
                  <a:srgbClr val="3366FF"/>
                </a:solidFill>
              </a:rPr>
              <a:t>СЛЫШ_МЫЙ</a:t>
            </a:r>
            <a:endParaRPr lang="ru-RU" sz="3600" b="1" dirty="0">
              <a:solidFill>
                <a:srgbClr val="3366FF"/>
              </a:solidFill>
            </a:endParaRPr>
          </a:p>
          <a:p>
            <a:pPr algn="ctr"/>
            <a:r>
              <a:rPr lang="ru-RU" sz="3600" b="1" dirty="0" smtClean="0">
                <a:solidFill>
                  <a:srgbClr val="3366FF"/>
                </a:solidFill>
              </a:rPr>
              <a:t>ДВИЖ_МЫЙ</a:t>
            </a:r>
            <a:endParaRPr lang="ru-RU" sz="3600" b="1" dirty="0">
              <a:solidFill>
                <a:srgbClr val="3366FF"/>
              </a:solidFill>
            </a:endParaRPr>
          </a:p>
          <a:p>
            <a:pPr algn="ctr"/>
            <a:r>
              <a:rPr lang="ru-RU" sz="3600" b="1" dirty="0" smtClean="0">
                <a:solidFill>
                  <a:srgbClr val="3366FF"/>
                </a:solidFill>
              </a:rPr>
              <a:t>ЗНАЧ_МЫЙ</a:t>
            </a:r>
            <a:endParaRPr lang="ru-RU" sz="3600" b="1" dirty="0">
              <a:solidFill>
                <a:srgbClr val="3366FF"/>
              </a:solidFill>
            </a:endParaRPr>
          </a:p>
          <a:p>
            <a:pPr algn="ctr"/>
            <a:r>
              <a:rPr lang="ru-RU" sz="3600" b="1" dirty="0" smtClean="0">
                <a:solidFill>
                  <a:srgbClr val="3366FF"/>
                </a:solidFill>
              </a:rPr>
              <a:t>ЗАБЫВА_МЫЙ</a:t>
            </a:r>
            <a:endParaRPr lang="ru-RU" sz="3600" b="1" dirty="0">
              <a:solidFill>
                <a:srgbClr val="3366FF"/>
              </a:solidFill>
            </a:endParaRPr>
          </a:p>
        </p:txBody>
      </p:sp>
      <p:grpSp>
        <p:nvGrpSpPr>
          <p:cNvPr id="4" name="Группа 3"/>
          <p:cNvGrpSpPr/>
          <p:nvPr/>
        </p:nvGrpSpPr>
        <p:grpSpPr>
          <a:xfrm>
            <a:off x="6243291" y="247762"/>
            <a:ext cx="4649700" cy="6519000"/>
            <a:chOff x="6243291" y="247762"/>
            <a:chExt cx="4649700" cy="6519000"/>
          </a:xfrm>
        </p:grpSpPr>
        <p:grpSp>
          <p:nvGrpSpPr>
            <p:cNvPr id="2" name="Группа 1"/>
            <p:cNvGrpSpPr/>
            <p:nvPr/>
          </p:nvGrpSpPr>
          <p:grpSpPr>
            <a:xfrm>
              <a:off x="6243291" y="247762"/>
              <a:ext cx="4649700" cy="6519000"/>
              <a:chOff x="6243291" y="247762"/>
              <a:chExt cx="4649700" cy="6519000"/>
            </a:xfrm>
          </p:grpSpPr>
          <p:sp>
            <p:nvSpPr>
              <p:cNvPr id="8" name="Google Shape;211;p17"/>
              <p:cNvSpPr/>
              <p:nvPr/>
            </p:nvSpPr>
            <p:spPr>
              <a:xfrm>
                <a:off x="6243291" y="247762"/>
                <a:ext cx="4649700" cy="6519000"/>
              </a:xfrm>
              <a:prstGeom prst="roundRect">
                <a:avLst>
                  <a:gd name="adj" fmla="val 6298"/>
                </a:avLst>
              </a:prstGeom>
              <a:solidFill>
                <a:srgbClr val="F3F3F3"/>
              </a:solid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 name="Google Shape;212;p17"/>
              <p:cNvSpPr/>
              <p:nvPr/>
            </p:nvSpPr>
            <p:spPr>
              <a:xfrm>
                <a:off x="6435441" y="422625"/>
                <a:ext cx="4265400" cy="6169200"/>
              </a:xfrm>
              <a:prstGeom prst="roundRect">
                <a:avLst>
                  <a:gd name="adj" fmla="val 6298"/>
                </a:avLst>
              </a:prstGeom>
              <a:solidFill>
                <a:srgbClr val="9966FF"/>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2" name="TextBox 11"/>
            <p:cNvSpPr txBox="1"/>
            <p:nvPr/>
          </p:nvSpPr>
          <p:spPr>
            <a:xfrm>
              <a:off x="6580341" y="2099082"/>
              <a:ext cx="4120500" cy="2862322"/>
            </a:xfrm>
            <a:prstGeom prst="rect">
              <a:avLst/>
            </a:prstGeom>
            <a:noFill/>
          </p:spPr>
          <p:txBody>
            <a:bodyPr wrap="square" rtlCol="0">
              <a:spAutoFit/>
            </a:bodyPr>
            <a:lstStyle/>
            <a:p>
              <a:pPr algn="ctr"/>
              <a:r>
                <a:rPr lang="ru-RU" sz="3600" b="1" dirty="0" smtClean="0">
                  <a:solidFill>
                    <a:schemeClr val="bg1"/>
                  </a:solidFill>
                </a:rPr>
                <a:t>РАСХОДУЕМЫЙ</a:t>
              </a:r>
            </a:p>
            <a:p>
              <a:pPr algn="ctr"/>
              <a:r>
                <a:rPr lang="ru-RU" sz="3600" b="1" dirty="0" smtClean="0">
                  <a:solidFill>
                    <a:schemeClr val="bg1"/>
                  </a:solidFill>
                </a:rPr>
                <a:t>СЛЫШИМЫЙ</a:t>
              </a:r>
            </a:p>
            <a:p>
              <a:pPr algn="ctr"/>
              <a:r>
                <a:rPr lang="ru-RU" sz="3600" b="1" dirty="0" smtClean="0">
                  <a:solidFill>
                    <a:schemeClr val="bg1"/>
                  </a:solidFill>
                </a:rPr>
                <a:t>ДВИЖИМЫЙ</a:t>
              </a:r>
            </a:p>
            <a:p>
              <a:pPr algn="ctr"/>
              <a:r>
                <a:rPr lang="ru-RU" sz="3600" b="1" dirty="0" smtClean="0">
                  <a:solidFill>
                    <a:schemeClr val="bg1"/>
                  </a:solidFill>
                </a:rPr>
                <a:t>ЗНАЧИМЫЙ</a:t>
              </a:r>
            </a:p>
            <a:p>
              <a:pPr algn="ctr"/>
              <a:r>
                <a:rPr lang="ru-RU" sz="3600" b="1" dirty="0" smtClean="0">
                  <a:solidFill>
                    <a:schemeClr val="bg1"/>
                  </a:solidFill>
                </a:rPr>
                <a:t>ЗАБЫВАЕМЫЙ</a:t>
              </a:r>
              <a:endParaRPr lang="ru-RU" sz="3600" b="1" dirty="0">
                <a:solidFill>
                  <a:schemeClr val="bg1"/>
                </a:solidFill>
              </a:endParaRPr>
            </a:p>
          </p:txBody>
        </p:sp>
      </p:grpSp>
      <p:pic>
        <p:nvPicPr>
          <p:cNvPr id="10" name="Рисунок 9"/>
          <p:cNvPicPr>
            <a:picLocks noChangeAspect="1"/>
          </p:cNvPicPr>
          <p:nvPr/>
        </p:nvPicPr>
        <p:blipFill>
          <a:blip r:embed="rId4"/>
          <a:stretch>
            <a:fillRect/>
          </a:stretch>
        </p:blipFill>
        <p:spPr>
          <a:xfrm>
            <a:off x="1080059" y="278082"/>
            <a:ext cx="2092951" cy="1596319"/>
          </a:xfrm>
          <a:prstGeom prst="rect">
            <a:avLst/>
          </a:prstGeom>
        </p:spPr>
      </p:pic>
    </p:spTree>
    <p:extLst>
      <p:ext uri="{BB962C8B-B14F-4D97-AF65-F5344CB8AC3E}">
        <p14:creationId xmlns:p14="http://schemas.microsoft.com/office/powerpoint/2010/main" val="171691787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nextCondLst>
                <p:cond evt="onClick" delay="0">
                  <p:tgtEl>
                    <p:spTgt spid="3"/>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1"/>
          <p:cNvGrpSpPr/>
          <p:nvPr/>
        </p:nvGrpSpPr>
        <p:grpSpPr>
          <a:xfrm>
            <a:off x="1061691" y="247762"/>
            <a:ext cx="4649700" cy="6519000"/>
            <a:chOff x="1061691" y="247762"/>
            <a:chExt cx="4649700" cy="6519000"/>
          </a:xfrm>
        </p:grpSpPr>
        <p:sp>
          <p:nvSpPr>
            <p:cNvPr id="5" name="Google Shape;156;p12"/>
            <p:cNvSpPr/>
            <p:nvPr/>
          </p:nvSpPr>
          <p:spPr>
            <a:xfrm>
              <a:off x="1061691" y="247762"/>
              <a:ext cx="4649700" cy="6519000"/>
            </a:xfrm>
            <a:prstGeom prst="roundRect">
              <a:avLst>
                <a:gd name="adj" fmla="val 6298"/>
              </a:avLst>
            </a:prstGeom>
            <a:solidFill>
              <a:srgbClr val="F3F3F3"/>
            </a:solid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a:buClr>
                  <a:srgbClr val="000000"/>
                </a:buClr>
                <a:buSzPts val="1400"/>
                <a:buFont typeface="Arial"/>
                <a:buNone/>
              </a:pPr>
              <a:endParaRPr sz="1400" kern="0">
                <a:solidFill>
                  <a:srgbClr val="000000"/>
                </a:solidFill>
                <a:latin typeface="Arial"/>
                <a:ea typeface="Arial"/>
                <a:cs typeface="Arial"/>
                <a:sym typeface="Arial"/>
              </a:endParaRPr>
            </a:p>
          </p:txBody>
        </p:sp>
        <p:sp>
          <p:nvSpPr>
            <p:cNvPr id="6" name="Google Shape;157;p12"/>
            <p:cNvSpPr/>
            <p:nvPr/>
          </p:nvSpPr>
          <p:spPr>
            <a:xfrm>
              <a:off x="1263025" y="422625"/>
              <a:ext cx="4265400" cy="6169200"/>
            </a:xfrm>
            <a:prstGeom prst="roundRect">
              <a:avLst>
                <a:gd name="adj" fmla="val 6298"/>
              </a:avLst>
            </a:prstGeom>
            <a:noFill/>
            <a:ln w="38100" cap="flat" cmpd="sng">
              <a:solidFill>
                <a:srgbClr val="6FA8DC"/>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buFont typeface="Arial"/>
                <a:buNone/>
              </a:pPr>
              <a:endParaRPr sz="1400" kern="0">
                <a:solidFill>
                  <a:srgbClr val="000000"/>
                </a:solidFill>
                <a:latin typeface="Arial"/>
                <a:ea typeface="Arial"/>
                <a:cs typeface="Arial"/>
                <a:sym typeface="Arial"/>
              </a:endParaRPr>
            </a:p>
          </p:txBody>
        </p:sp>
        <p:sp>
          <p:nvSpPr>
            <p:cNvPr id="7" name="Google Shape;158;p12"/>
            <p:cNvSpPr/>
            <p:nvPr/>
          </p:nvSpPr>
          <p:spPr>
            <a:xfrm>
              <a:off x="1244675" y="422625"/>
              <a:ext cx="4283700" cy="1301400"/>
            </a:xfrm>
            <a:prstGeom prst="round2SameRect">
              <a:avLst>
                <a:gd name="adj1" fmla="val 16667"/>
                <a:gd name="adj2" fmla="val 0"/>
              </a:avLst>
            </a:prstGeom>
            <a:solidFill>
              <a:srgbClr val="6FA8DC"/>
            </a:solidFill>
            <a:ln>
              <a:noFill/>
            </a:ln>
          </p:spPr>
          <p:txBody>
            <a:bodyPr spcFirstLastPara="1" wrap="square" lIns="91425" tIns="91425" rIns="91425" bIns="91425" anchor="ctr" anchorCtr="0">
              <a:noAutofit/>
            </a:bodyPr>
            <a:lstStyle/>
            <a:p>
              <a:pPr algn="ctr">
                <a:buClr>
                  <a:srgbClr val="000000"/>
                </a:buClr>
                <a:buSzPts val="1400"/>
                <a:buFont typeface="Arial"/>
                <a:buNone/>
              </a:pPr>
              <a:r>
                <a:rPr lang="ru-RU" sz="6000" b="1" kern="0" dirty="0" smtClean="0">
                  <a:solidFill>
                    <a:schemeClr val="bg1"/>
                  </a:solidFill>
                  <a:latin typeface="Arial"/>
                  <a:ea typeface="Arial"/>
                  <a:cs typeface="Arial"/>
                  <a:sym typeface="Arial"/>
                </a:rPr>
                <a:t>8</a:t>
              </a:r>
              <a:endParaRPr sz="6000" b="1" kern="0" dirty="0">
                <a:solidFill>
                  <a:schemeClr val="bg1"/>
                </a:solidFill>
                <a:latin typeface="Arial"/>
                <a:ea typeface="Arial"/>
                <a:cs typeface="Arial"/>
                <a:sym typeface="Arial"/>
              </a:endParaRPr>
            </a:p>
          </p:txBody>
        </p:sp>
        <p:sp>
          <p:nvSpPr>
            <p:cNvPr id="17" name="Google Shape;447;p30"/>
            <p:cNvSpPr/>
            <p:nvPr/>
          </p:nvSpPr>
          <p:spPr>
            <a:xfrm>
              <a:off x="1622125" y="5742844"/>
              <a:ext cx="3547200" cy="624300"/>
            </a:xfrm>
            <a:prstGeom prst="rect">
              <a:avLst/>
            </a:prstGeom>
            <a:solidFill>
              <a:schemeClr val="accent1"/>
            </a:solidFill>
            <a:ln>
              <a:noFill/>
            </a:ln>
          </p:spPr>
          <p:txBody>
            <a:bodyPr spcFirstLastPara="1" wrap="square" lIns="91425" tIns="91425" rIns="91425" bIns="91425" anchor="ctr" anchorCtr="0">
              <a:noAutofit/>
            </a:bodyPr>
            <a:lstStyle/>
            <a:p>
              <a:pPr algn="ctr">
                <a:buClr>
                  <a:srgbClr val="000000"/>
                </a:buClr>
                <a:buFont typeface="Arial"/>
                <a:buNone/>
              </a:pPr>
              <a:r>
                <a:rPr lang="ru-RU" sz="3100" kern="0" dirty="0" smtClean="0">
                  <a:solidFill>
                    <a:srgbClr val="FFFFFF"/>
                  </a:solidFill>
                  <a:latin typeface="Boogaloo"/>
                  <a:ea typeface="Boogaloo"/>
                  <a:cs typeface="Boogaloo"/>
                  <a:sym typeface="Boogaloo"/>
                </a:rPr>
                <a:t>Ответ </a:t>
              </a:r>
              <a:endParaRPr sz="3100" kern="0" dirty="0">
                <a:solidFill>
                  <a:srgbClr val="FFFFFF"/>
                </a:solidFill>
                <a:latin typeface="Boogaloo"/>
                <a:ea typeface="Boogaloo"/>
                <a:cs typeface="Boogaloo"/>
                <a:sym typeface="Boogaloo"/>
              </a:endParaRPr>
            </a:p>
          </p:txBody>
        </p:sp>
      </p:grpSp>
      <p:pic>
        <p:nvPicPr>
          <p:cNvPr id="18" name="Рисунок 17">
            <a:hlinkClick r:id="rId2" action="ppaction://hlinksldjump"/>
          </p:cNvPr>
          <p:cNvPicPr>
            <a:picLocks noChangeAspect="1"/>
          </p:cNvPicPr>
          <p:nvPr/>
        </p:nvPicPr>
        <p:blipFill>
          <a:blip r:embed="rId3"/>
          <a:stretch>
            <a:fillRect/>
          </a:stretch>
        </p:blipFill>
        <p:spPr>
          <a:xfrm>
            <a:off x="11558050" y="293935"/>
            <a:ext cx="420660" cy="426757"/>
          </a:xfrm>
          <a:prstGeom prst="rect">
            <a:avLst/>
          </a:prstGeom>
        </p:spPr>
      </p:pic>
      <p:sp>
        <p:nvSpPr>
          <p:cNvPr id="11" name="TextBox 10"/>
          <p:cNvSpPr txBox="1"/>
          <p:nvPr/>
        </p:nvSpPr>
        <p:spPr>
          <a:xfrm>
            <a:off x="1283126" y="1898888"/>
            <a:ext cx="4245249" cy="3539430"/>
          </a:xfrm>
          <a:prstGeom prst="rect">
            <a:avLst/>
          </a:prstGeom>
          <a:noFill/>
        </p:spPr>
        <p:txBody>
          <a:bodyPr wrap="square" rtlCol="0">
            <a:spAutoFit/>
          </a:bodyPr>
          <a:lstStyle/>
          <a:p>
            <a:pPr algn="ctr"/>
            <a:r>
              <a:rPr lang="ru-RU" sz="3200" b="1" dirty="0">
                <a:solidFill>
                  <a:srgbClr val="3366FF"/>
                </a:solidFill>
              </a:rPr>
              <a:t>Лучи </a:t>
            </a:r>
            <a:r>
              <a:rPr lang="ru-RU" sz="3200" b="1" dirty="0" smtClean="0">
                <a:solidFill>
                  <a:srgbClr val="3366FF"/>
                </a:solidFill>
              </a:rPr>
              <a:t>солнца </a:t>
            </a:r>
            <a:r>
              <a:rPr lang="ru-RU" sz="3200" b="1" dirty="0">
                <a:solidFill>
                  <a:srgbClr val="3366FF"/>
                </a:solidFill>
              </a:rPr>
              <a:t>пробивающиеся сквозь </a:t>
            </a:r>
            <a:r>
              <a:rPr lang="ru-RU" sz="3200" b="1" dirty="0" smtClean="0">
                <a:solidFill>
                  <a:srgbClr val="3366FF"/>
                </a:solidFill>
              </a:rPr>
              <a:t>ветви скользят </a:t>
            </a:r>
            <a:r>
              <a:rPr lang="ru-RU" sz="3200" b="1" dirty="0">
                <a:solidFill>
                  <a:srgbClr val="3366FF"/>
                </a:solidFill>
              </a:rPr>
              <a:t>по стволам сосен и ложатся на </a:t>
            </a:r>
            <a:r>
              <a:rPr lang="ru-RU" sz="3200" b="1" dirty="0" smtClean="0">
                <a:solidFill>
                  <a:srgbClr val="3366FF"/>
                </a:solidFill>
              </a:rPr>
              <a:t>землю сплошь </a:t>
            </a:r>
            <a:r>
              <a:rPr lang="ru-RU" sz="3200" b="1" dirty="0">
                <a:solidFill>
                  <a:srgbClr val="3366FF"/>
                </a:solidFill>
              </a:rPr>
              <a:t>покрытую иглами.</a:t>
            </a:r>
          </a:p>
        </p:txBody>
      </p:sp>
      <p:grpSp>
        <p:nvGrpSpPr>
          <p:cNvPr id="4" name="Группа 3"/>
          <p:cNvGrpSpPr/>
          <p:nvPr/>
        </p:nvGrpSpPr>
        <p:grpSpPr>
          <a:xfrm>
            <a:off x="6243291" y="247762"/>
            <a:ext cx="4649700" cy="6519000"/>
            <a:chOff x="6243291" y="247762"/>
            <a:chExt cx="4649700" cy="6519000"/>
          </a:xfrm>
        </p:grpSpPr>
        <p:grpSp>
          <p:nvGrpSpPr>
            <p:cNvPr id="3" name="Группа 2"/>
            <p:cNvGrpSpPr/>
            <p:nvPr/>
          </p:nvGrpSpPr>
          <p:grpSpPr>
            <a:xfrm>
              <a:off x="6243291" y="247762"/>
              <a:ext cx="4649700" cy="6519000"/>
              <a:chOff x="6243291" y="247762"/>
              <a:chExt cx="4649700" cy="6519000"/>
            </a:xfrm>
          </p:grpSpPr>
          <p:sp>
            <p:nvSpPr>
              <p:cNvPr id="8" name="Google Shape;211;p17"/>
              <p:cNvSpPr/>
              <p:nvPr/>
            </p:nvSpPr>
            <p:spPr>
              <a:xfrm>
                <a:off x="6243291" y="247762"/>
                <a:ext cx="4649700" cy="6519000"/>
              </a:xfrm>
              <a:prstGeom prst="roundRect">
                <a:avLst>
                  <a:gd name="adj" fmla="val 6298"/>
                </a:avLst>
              </a:prstGeom>
              <a:solidFill>
                <a:srgbClr val="F3F3F3"/>
              </a:solid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a:buClr>
                    <a:srgbClr val="000000"/>
                  </a:buClr>
                  <a:buSzPts val="1400"/>
                  <a:buFont typeface="Arial"/>
                  <a:buNone/>
                </a:pPr>
                <a:endParaRPr sz="1400">
                  <a:solidFill>
                    <a:srgbClr val="000000"/>
                  </a:solidFill>
                  <a:latin typeface="Arial"/>
                  <a:ea typeface="Arial"/>
                  <a:cs typeface="Arial"/>
                  <a:sym typeface="Arial"/>
                </a:endParaRPr>
              </a:p>
            </p:txBody>
          </p:sp>
          <p:sp>
            <p:nvSpPr>
              <p:cNvPr id="9" name="Google Shape;212;p17"/>
              <p:cNvSpPr/>
              <p:nvPr/>
            </p:nvSpPr>
            <p:spPr>
              <a:xfrm>
                <a:off x="6435441" y="422625"/>
                <a:ext cx="4265400" cy="6169200"/>
              </a:xfrm>
              <a:prstGeom prst="roundRect">
                <a:avLst>
                  <a:gd name="adj" fmla="val 6298"/>
                </a:avLst>
              </a:prstGeom>
              <a:solidFill>
                <a:schemeClr val="accent1"/>
              </a:solidFill>
              <a:ln w="381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buFont typeface="Arial"/>
                  <a:buNone/>
                </a:pPr>
                <a:endParaRPr sz="1400">
                  <a:solidFill>
                    <a:srgbClr val="000000"/>
                  </a:solidFill>
                  <a:latin typeface="Arial"/>
                  <a:ea typeface="Arial"/>
                  <a:cs typeface="Arial"/>
                  <a:sym typeface="Arial"/>
                </a:endParaRPr>
              </a:p>
            </p:txBody>
          </p:sp>
        </p:grpSp>
        <p:sp>
          <p:nvSpPr>
            <p:cNvPr id="12" name="TextBox 11"/>
            <p:cNvSpPr txBox="1"/>
            <p:nvPr/>
          </p:nvSpPr>
          <p:spPr>
            <a:xfrm>
              <a:off x="6580341" y="1245067"/>
              <a:ext cx="4120500" cy="4524315"/>
            </a:xfrm>
            <a:prstGeom prst="rect">
              <a:avLst/>
            </a:prstGeom>
            <a:noFill/>
          </p:spPr>
          <p:txBody>
            <a:bodyPr wrap="square" rtlCol="0">
              <a:spAutoFit/>
            </a:bodyPr>
            <a:lstStyle/>
            <a:p>
              <a:pPr algn="ctr"/>
              <a:r>
                <a:rPr lang="ru-RU" sz="3600" b="1" dirty="0" smtClean="0">
                  <a:solidFill>
                    <a:schemeClr val="bg1"/>
                  </a:solidFill>
                </a:rPr>
                <a:t>Лучи солнца, </a:t>
              </a:r>
              <a:r>
                <a:rPr lang="ru-RU" sz="3600" b="1" dirty="0" smtClean="0">
                  <a:solidFill>
                    <a:schemeClr val="accent4">
                      <a:lumMod val="40000"/>
                      <a:lumOff val="60000"/>
                    </a:schemeClr>
                  </a:solidFill>
                </a:rPr>
                <a:t>пробивающиеся сквозь ветви</a:t>
              </a:r>
              <a:r>
                <a:rPr lang="ru-RU" sz="3600" b="1" dirty="0" smtClean="0">
                  <a:solidFill>
                    <a:schemeClr val="bg1"/>
                  </a:solidFill>
                </a:rPr>
                <a:t>, скользят по стволам сосен и ложатся на землю, </a:t>
              </a:r>
              <a:r>
                <a:rPr lang="ru-RU" sz="3600" b="1" dirty="0" smtClean="0">
                  <a:solidFill>
                    <a:schemeClr val="accent4">
                      <a:lumMod val="40000"/>
                      <a:lumOff val="60000"/>
                    </a:schemeClr>
                  </a:solidFill>
                </a:rPr>
                <a:t>сплошь покрытую иглами.</a:t>
              </a:r>
              <a:endParaRPr lang="ru-RU" sz="3600" b="1" dirty="0">
                <a:solidFill>
                  <a:schemeClr val="accent4">
                    <a:lumMod val="40000"/>
                    <a:lumOff val="60000"/>
                  </a:schemeClr>
                </a:solidFill>
              </a:endParaRPr>
            </a:p>
          </p:txBody>
        </p:sp>
      </p:grpSp>
      <p:pic>
        <p:nvPicPr>
          <p:cNvPr id="14" name="Рисунок 13"/>
          <p:cNvPicPr>
            <a:picLocks noChangeAspect="1"/>
          </p:cNvPicPr>
          <p:nvPr/>
        </p:nvPicPr>
        <p:blipFill>
          <a:blip r:embed="rId4"/>
          <a:stretch>
            <a:fillRect/>
          </a:stretch>
        </p:blipFill>
        <p:spPr>
          <a:xfrm>
            <a:off x="1229614" y="349336"/>
            <a:ext cx="1744864" cy="1447977"/>
          </a:xfrm>
          <a:prstGeom prst="rect">
            <a:avLst/>
          </a:prstGeom>
        </p:spPr>
      </p:pic>
    </p:spTree>
    <p:extLst>
      <p:ext uri="{BB962C8B-B14F-4D97-AF65-F5344CB8AC3E}">
        <p14:creationId xmlns:p14="http://schemas.microsoft.com/office/powerpoint/2010/main" val="393940766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nextCondLst>
                <p:cond evt="onClick" delay="0">
                  <p:tgtEl>
                    <p:spTgt spid="2"/>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Группа 2"/>
          <p:cNvGrpSpPr/>
          <p:nvPr/>
        </p:nvGrpSpPr>
        <p:grpSpPr>
          <a:xfrm>
            <a:off x="1061691" y="247762"/>
            <a:ext cx="4649700" cy="6519000"/>
            <a:chOff x="1061691" y="247762"/>
            <a:chExt cx="4649700" cy="6519000"/>
          </a:xfrm>
        </p:grpSpPr>
        <p:sp>
          <p:nvSpPr>
            <p:cNvPr id="5" name="Google Shape;156;p12"/>
            <p:cNvSpPr/>
            <p:nvPr/>
          </p:nvSpPr>
          <p:spPr>
            <a:xfrm>
              <a:off x="1061691" y="247762"/>
              <a:ext cx="4649700" cy="6519000"/>
            </a:xfrm>
            <a:prstGeom prst="roundRect">
              <a:avLst>
                <a:gd name="adj" fmla="val 6298"/>
              </a:avLst>
            </a:prstGeom>
            <a:solidFill>
              <a:srgbClr val="F3F3F3"/>
            </a:solid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a:buClr>
                  <a:srgbClr val="000000"/>
                </a:buClr>
                <a:buSzPts val="1400"/>
                <a:buFont typeface="Arial"/>
                <a:buNone/>
              </a:pPr>
              <a:endParaRPr sz="1400" kern="0">
                <a:solidFill>
                  <a:srgbClr val="000000"/>
                </a:solidFill>
                <a:latin typeface="Arial"/>
                <a:ea typeface="Arial"/>
                <a:cs typeface="Arial"/>
                <a:sym typeface="Arial"/>
              </a:endParaRPr>
            </a:p>
          </p:txBody>
        </p:sp>
        <p:sp>
          <p:nvSpPr>
            <p:cNvPr id="6" name="Google Shape;157;p12"/>
            <p:cNvSpPr/>
            <p:nvPr/>
          </p:nvSpPr>
          <p:spPr>
            <a:xfrm>
              <a:off x="1263025" y="422625"/>
              <a:ext cx="4265400" cy="6169200"/>
            </a:xfrm>
            <a:prstGeom prst="roundRect">
              <a:avLst>
                <a:gd name="adj" fmla="val 6298"/>
              </a:avLst>
            </a:prstGeom>
            <a:noFill/>
            <a:ln w="38100" cap="flat" cmpd="sng">
              <a:solidFill>
                <a:srgbClr val="00B050"/>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buFont typeface="Arial"/>
                <a:buNone/>
              </a:pPr>
              <a:endParaRPr sz="1400" kern="0">
                <a:solidFill>
                  <a:srgbClr val="000000"/>
                </a:solidFill>
                <a:latin typeface="Arial"/>
                <a:ea typeface="Arial"/>
                <a:cs typeface="Arial"/>
                <a:sym typeface="Arial"/>
              </a:endParaRPr>
            </a:p>
          </p:txBody>
        </p:sp>
        <p:sp>
          <p:nvSpPr>
            <p:cNvPr id="7" name="Google Shape;158;p12"/>
            <p:cNvSpPr/>
            <p:nvPr/>
          </p:nvSpPr>
          <p:spPr>
            <a:xfrm>
              <a:off x="1244675" y="422625"/>
              <a:ext cx="4283700" cy="1301400"/>
            </a:xfrm>
            <a:prstGeom prst="round2SameRect">
              <a:avLst>
                <a:gd name="adj1" fmla="val 16667"/>
                <a:gd name="adj2" fmla="val 0"/>
              </a:avLst>
            </a:prstGeom>
            <a:solidFill>
              <a:srgbClr val="00B050"/>
            </a:solidFill>
            <a:ln>
              <a:solidFill>
                <a:srgbClr val="00B050"/>
              </a:solidFill>
            </a:ln>
          </p:spPr>
          <p:txBody>
            <a:bodyPr spcFirstLastPara="1" wrap="square" lIns="91425" tIns="91425" rIns="91425" bIns="91425" anchor="ctr" anchorCtr="0">
              <a:noAutofit/>
            </a:bodyPr>
            <a:lstStyle/>
            <a:p>
              <a:pPr algn="ctr">
                <a:buClr>
                  <a:srgbClr val="000000"/>
                </a:buClr>
                <a:buSzPts val="1400"/>
                <a:buFont typeface="Arial"/>
                <a:buNone/>
              </a:pPr>
              <a:r>
                <a:rPr lang="ru-RU" sz="6000" b="1" kern="0" dirty="0">
                  <a:solidFill>
                    <a:schemeClr val="bg1"/>
                  </a:solidFill>
                  <a:latin typeface="Arial"/>
                  <a:ea typeface="Arial"/>
                  <a:cs typeface="Arial"/>
                  <a:sym typeface="Arial"/>
                </a:rPr>
                <a:t>9</a:t>
              </a:r>
              <a:endParaRPr sz="6000" b="1" kern="0" dirty="0">
                <a:solidFill>
                  <a:schemeClr val="bg1"/>
                </a:solidFill>
                <a:latin typeface="Arial"/>
                <a:ea typeface="Arial"/>
                <a:cs typeface="Arial"/>
                <a:sym typeface="Arial"/>
              </a:endParaRPr>
            </a:p>
          </p:txBody>
        </p:sp>
        <p:sp>
          <p:nvSpPr>
            <p:cNvPr id="17" name="Google Shape;447;p30"/>
            <p:cNvSpPr/>
            <p:nvPr/>
          </p:nvSpPr>
          <p:spPr>
            <a:xfrm>
              <a:off x="1622125" y="5742844"/>
              <a:ext cx="3547200" cy="624300"/>
            </a:xfrm>
            <a:prstGeom prst="rect">
              <a:avLst/>
            </a:prstGeom>
            <a:solidFill>
              <a:srgbClr val="00B050"/>
            </a:solidFill>
            <a:ln>
              <a:solidFill>
                <a:srgbClr val="00B050"/>
              </a:solidFill>
            </a:ln>
          </p:spPr>
          <p:txBody>
            <a:bodyPr spcFirstLastPara="1" wrap="square" lIns="91425" tIns="91425" rIns="91425" bIns="91425" anchor="ctr" anchorCtr="0">
              <a:noAutofit/>
            </a:bodyPr>
            <a:lstStyle/>
            <a:p>
              <a:pPr algn="ctr">
                <a:buClr>
                  <a:srgbClr val="000000"/>
                </a:buClr>
                <a:buFont typeface="Arial"/>
                <a:buNone/>
              </a:pPr>
              <a:r>
                <a:rPr lang="ru-RU" sz="3100" kern="0" dirty="0" smtClean="0">
                  <a:solidFill>
                    <a:srgbClr val="FFFFFF"/>
                  </a:solidFill>
                  <a:latin typeface="Boogaloo"/>
                  <a:ea typeface="Boogaloo"/>
                  <a:cs typeface="Boogaloo"/>
                  <a:sym typeface="Boogaloo"/>
                </a:rPr>
                <a:t>Ответ </a:t>
              </a:r>
              <a:endParaRPr sz="3100" kern="0" dirty="0">
                <a:solidFill>
                  <a:srgbClr val="FFFFFF"/>
                </a:solidFill>
                <a:latin typeface="Boogaloo"/>
                <a:ea typeface="Boogaloo"/>
                <a:cs typeface="Boogaloo"/>
                <a:sym typeface="Boogaloo"/>
              </a:endParaRPr>
            </a:p>
          </p:txBody>
        </p:sp>
      </p:grpSp>
      <p:pic>
        <p:nvPicPr>
          <p:cNvPr id="18" name="Рисунок 17">
            <a:hlinkClick r:id="rId2" action="ppaction://hlinksldjump"/>
          </p:cNvPr>
          <p:cNvPicPr>
            <a:picLocks noChangeAspect="1"/>
          </p:cNvPicPr>
          <p:nvPr/>
        </p:nvPicPr>
        <p:blipFill>
          <a:blip r:embed="rId3"/>
          <a:stretch>
            <a:fillRect/>
          </a:stretch>
        </p:blipFill>
        <p:spPr>
          <a:xfrm>
            <a:off x="11558050" y="293935"/>
            <a:ext cx="420660" cy="426757"/>
          </a:xfrm>
          <a:prstGeom prst="rect">
            <a:avLst/>
          </a:prstGeom>
        </p:spPr>
      </p:pic>
      <p:sp>
        <p:nvSpPr>
          <p:cNvPr id="11" name="TextBox 10"/>
          <p:cNvSpPr txBox="1"/>
          <p:nvPr/>
        </p:nvSpPr>
        <p:spPr>
          <a:xfrm>
            <a:off x="1443425" y="2148385"/>
            <a:ext cx="3886199" cy="2862322"/>
          </a:xfrm>
          <a:prstGeom prst="rect">
            <a:avLst/>
          </a:prstGeom>
          <a:noFill/>
        </p:spPr>
        <p:txBody>
          <a:bodyPr wrap="square" rtlCol="0">
            <a:spAutoFit/>
          </a:bodyPr>
          <a:lstStyle/>
          <a:p>
            <a:pPr algn="ctr"/>
            <a:r>
              <a:rPr lang="ru-RU" sz="3600" b="1" dirty="0" smtClean="0">
                <a:solidFill>
                  <a:srgbClr val="3366FF"/>
                </a:solidFill>
              </a:rPr>
              <a:t>КОЛЫШ_ЩИЙ</a:t>
            </a:r>
            <a:endParaRPr lang="ru-RU" sz="3600" b="1" dirty="0">
              <a:solidFill>
                <a:srgbClr val="3366FF"/>
              </a:solidFill>
            </a:endParaRPr>
          </a:p>
          <a:p>
            <a:pPr algn="ctr"/>
            <a:r>
              <a:rPr lang="ru-RU" sz="3600" b="1" dirty="0" smtClean="0">
                <a:solidFill>
                  <a:srgbClr val="3366FF"/>
                </a:solidFill>
              </a:rPr>
              <a:t>КОЛ_ЩИЙ</a:t>
            </a:r>
            <a:endParaRPr lang="ru-RU" sz="3600" b="1" dirty="0">
              <a:solidFill>
                <a:srgbClr val="3366FF"/>
              </a:solidFill>
            </a:endParaRPr>
          </a:p>
          <a:p>
            <a:pPr algn="ctr"/>
            <a:r>
              <a:rPr lang="ru-RU" sz="3600" b="1" dirty="0" smtClean="0">
                <a:solidFill>
                  <a:srgbClr val="3366FF"/>
                </a:solidFill>
              </a:rPr>
              <a:t>РО_ЩИЙ</a:t>
            </a:r>
            <a:endParaRPr lang="ru-RU" sz="3600" b="1" dirty="0">
              <a:solidFill>
                <a:srgbClr val="3366FF"/>
              </a:solidFill>
            </a:endParaRPr>
          </a:p>
          <a:p>
            <a:pPr algn="ctr"/>
            <a:r>
              <a:rPr lang="ru-RU" sz="3600" b="1" dirty="0" smtClean="0">
                <a:solidFill>
                  <a:srgbClr val="3366FF"/>
                </a:solidFill>
              </a:rPr>
              <a:t>КЛЕ_ЩИЙ</a:t>
            </a:r>
            <a:endParaRPr lang="ru-RU" sz="3600" b="1" dirty="0">
              <a:solidFill>
                <a:srgbClr val="3366FF"/>
              </a:solidFill>
            </a:endParaRPr>
          </a:p>
          <a:p>
            <a:pPr algn="ctr"/>
            <a:r>
              <a:rPr lang="ru-RU" sz="3600" b="1" dirty="0" smtClean="0">
                <a:solidFill>
                  <a:srgbClr val="3366FF"/>
                </a:solidFill>
              </a:rPr>
              <a:t>ВЕР_ЩИЙ</a:t>
            </a:r>
            <a:endParaRPr lang="ru-RU" sz="3600" b="1" dirty="0">
              <a:solidFill>
                <a:srgbClr val="3366FF"/>
              </a:solidFill>
            </a:endParaRPr>
          </a:p>
        </p:txBody>
      </p:sp>
      <p:grpSp>
        <p:nvGrpSpPr>
          <p:cNvPr id="4" name="Группа 3"/>
          <p:cNvGrpSpPr/>
          <p:nvPr/>
        </p:nvGrpSpPr>
        <p:grpSpPr>
          <a:xfrm>
            <a:off x="6243291" y="247762"/>
            <a:ext cx="4649700" cy="6519000"/>
            <a:chOff x="6243291" y="247762"/>
            <a:chExt cx="4649700" cy="6519000"/>
          </a:xfrm>
        </p:grpSpPr>
        <p:grpSp>
          <p:nvGrpSpPr>
            <p:cNvPr id="2" name="Группа 1"/>
            <p:cNvGrpSpPr/>
            <p:nvPr/>
          </p:nvGrpSpPr>
          <p:grpSpPr>
            <a:xfrm>
              <a:off x="6243291" y="247762"/>
              <a:ext cx="4649700" cy="6519000"/>
              <a:chOff x="6243291" y="247762"/>
              <a:chExt cx="4649700" cy="6519000"/>
            </a:xfrm>
          </p:grpSpPr>
          <p:sp>
            <p:nvSpPr>
              <p:cNvPr id="8" name="Google Shape;211;p17"/>
              <p:cNvSpPr/>
              <p:nvPr/>
            </p:nvSpPr>
            <p:spPr>
              <a:xfrm>
                <a:off x="6243291" y="247762"/>
                <a:ext cx="4649700" cy="6519000"/>
              </a:xfrm>
              <a:prstGeom prst="roundRect">
                <a:avLst>
                  <a:gd name="adj" fmla="val 6298"/>
                </a:avLst>
              </a:prstGeom>
              <a:solidFill>
                <a:srgbClr val="F3F3F3"/>
              </a:solid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a:buClr>
                    <a:srgbClr val="000000"/>
                  </a:buClr>
                  <a:buSzPts val="1400"/>
                  <a:buFont typeface="Arial"/>
                  <a:buNone/>
                </a:pPr>
                <a:endParaRPr sz="1400">
                  <a:solidFill>
                    <a:srgbClr val="000000"/>
                  </a:solidFill>
                  <a:latin typeface="Arial"/>
                  <a:ea typeface="Arial"/>
                  <a:cs typeface="Arial"/>
                  <a:sym typeface="Arial"/>
                </a:endParaRPr>
              </a:p>
            </p:txBody>
          </p:sp>
          <p:sp>
            <p:nvSpPr>
              <p:cNvPr id="9" name="Google Shape;212;p17"/>
              <p:cNvSpPr/>
              <p:nvPr/>
            </p:nvSpPr>
            <p:spPr>
              <a:xfrm>
                <a:off x="6435441" y="422625"/>
                <a:ext cx="4265400" cy="6169200"/>
              </a:xfrm>
              <a:prstGeom prst="roundRect">
                <a:avLst>
                  <a:gd name="adj" fmla="val 6298"/>
                </a:avLst>
              </a:prstGeom>
              <a:solidFill>
                <a:srgbClr val="00B050"/>
              </a:solidFill>
              <a:ln w="38100" cap="flat" cmpd="sng">
                <a:solidFill>
                  <a:srgbClr val="00B050"/>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buFont typeface="Arial"/>
                  <a:buNone/>
                </a:pPr>
                <a:endParaRPr sz="1400">
                  <a:solidFill>
                    <a:srgbClr val="000000"/>
                  </a:solidFill>
                  <a:latin typeface="Arial"/>
                  <a:ea typeface="Arial"/>
                  <a:cs typeface="Arial"/>
                  <a:sym typeface="Arial"/>
                </a:endParaRPr>
              </a:p>
            </p:txBody>
          </p:sp>
        </p:grpSp>
        <p:sp>
          <p:nvSpPr>
            <p:cNvPr id="12" name="TextBox 11"/>
            <p:cNvSpPr txBox="1"/>
            <p:nvPr/>
          </p:nvSpPr>
          <p:spPr>
            <a:xfrm>
              <a:off x="6435441" y="2099082"/>
              <a:ext cx="4120500" cy="2862322"/>
            </a:xfrm>
            <a:prstGeom prst="rect">
              <a:avLst/>
            </a:prstGeom>
            <a:noFill/>
          </p:spPr>
          <p:txBody>
            <a:bodyPr wrap="square" rtlCol="0">
              <a:spAutoFit/>
            </a:bodyPr>
            <a:lstStyle/>
            <a:p>
              <a:pPr algn="ctr"/>
              <a:r>
                <a:rPr lang="ru-RU" sz="3600" b="1" dirty="0" smtClean="0">
                  <a:solidFill>
                    <a:schemeClr val="bg1"/>
                  </a:solidFill>
                </a:rPr>
                <a:t>КОЛЫШУЩИЙ</a:t>
              </a:r>
            </a:p>
            <a:p>
              <a:pPr algn="ctr"/>
              <a:r>
                <a:rPr lang="ru-RU" sz="3600" b="1" dirty="0" smtClean="0">
                  <a:solidFill>
                    <a:schemeClr val="bg1"/>
                  </a:solidFill>
                </a:rPr>
                <a:t>КОЛЮЩИЙ</a:t>
              </a:r>
            </a:p>
            <a:p>
              <a:pPr algn="ctr"/>
              <a:r>
                <a:rPr lang="ru-RU" sz="3600" b="1" dirty="0" smtClean="0">
                  <a:solidFill>
                    <a:schemeClr val="bg1"/>
                  </a:solidFill>
                </a:rPr>
                <a:t>РОЮЩИЙ</a:t>
              </a:r>
            </a:p>
            <a:p>
              <a:pPr algn="ctr"/>
              <a:r>
                <a:rPr lang="ru-RU" sz="3600" b="1" dirty="0" smtClean="0">
                  <a:solidFill>
                    <a:schemeClr val="bg1"/>
                  </a:solidFill>
                </a:rPr>
                <a:t>КЛЕЯЩИЙ</a:t>
              </a:r>
            </a:p>
            <a:p>
              <a:pPr algn="ctr"/>
              <a:r>
                <a:rPr lang="ru-RU" sz="3600" b="1" dirty="0" smtClean="0">
                  <a:solidFill>
                    <a:schemeClr val="bg1"/>
                  </a:solidFill>
                </a:rPr>
                <a:t>ВЕРЯЩИЙ</a:t>
              </a:r>
              <a:endParaRPr lang="ru-RU" sz="3600" b="1" dirty="0">
                <a:solidFill>
                  <a:schemeClr val="bg1"/>
                </a:solidFill>
              </a:endParaRPr>
            </a:p>
          </p:txBody>
        </p:sp>
      </p:grpSp>
      <p:pic>
        <p:nvPicPr>
          <p:cNvPr id="15" name="Рисунок 14"/>
          <p:cNvPicPr>
            <a:picLocks noChangeAspect="1"/>
          </p:cNvPicPr>
          <p:nvPr/>
        </p:nvPicPr>
        <p:blipFill>
          <a:blip r:embed="rId4"/>
          <a:stretch>
            <a:fillRect/>
          </a:stretch>
        </p:blipFill>
        <p:spPr>
          <a:xfrm>
            <a:off x="1186021" y="370838"/>
            <a:ext cx="1783584" cy="1408093"/>
          </a:xfrm>
          <a:prstGeom prst="rect">
            <a:avLst/>
          </a:prstGeom>
        </p:spPr>
      </p:pic>
    </p:spTree>
    <p:extLst>
      <p:ext uri="{BB962C8B-B14F-4D97-AF65-F5344CB8AC3E}">
        <p14:creationId xmlns:p14="http://schemas.microsoft.com/office/powerpoint/2010/main" val="21238284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nextCondLst>
                <p:cond evt="onClick" delay="0">
                  <p:tgtEl>
                    <p:spTgt spid="3"/>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Группа 2"/>
          <p:cNvGrpSpPr/>
          <p:nvPr/>
        </p:nvGrpSpPr>
        <p:grpSpPr>
          <a:xfrm>
            <a:off x="1061691" y="247762"/>
            <a:ext cx="4649700" cy="6519000"/>
            <a:chOff x="1061691" y="247762"/>
            <a:chExt cx="4649700" cy="6519000"/>
          </a:xfrm>
        </p:grpSpPr>
        <p:sp>
          <p:nvSpPr>
            <p:cNvPr id="5" name="Google Shape;156;p12"/>
            <p:cNvSpPr/>
            <p:nvPr/>
          </p:nvSpPr>
          <p:spPr>
            <a:xfrm>
              <a:off x="1061691" y="247762"/>
              <a:ext cx="4649700" cy="6519000"/>
            </a:xfrm>
            <a:prstGeom prst="roundRect">
              <a:avLst>
                <a:gd name="adj" fmla="val 6298"/>
              </a:avLst>
            </a:prstGeom>
            <a:solidFill>
              <a:srgbClr val="F3F3F3"/>
            </a:solid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a:buClr>
                  <a:srgbClr val="000000"/>
                </a:buClr>
                <a:buSzPts val="1400"/>
                <a:buFont typeface="Arial"/>
                <a:buNone/>
              </a:pPr>
              <a:endParaRPr sz="1400" kern="0">
                <a:solidFill>
                  <a:srgbClr val="000000"/>
                </a:solidFill>
                <a:latin typeface="Arial"/>
                <a:ea typeface="Arial"/>
                <a:cs typeface="Arial"/>
                <a:sym typeface="Arial"/>
              </a:endParaRPr>
            </a:p>
          </p:txBody>
        </p:sp>
        <p:sp>
          <p:nvSpPr>
            <p:cNvPr id="6" name="Google Shape;157;p12"/>
            <p:cNvSpPr/>
            <p:nvPr/>
          </p:nvSpPr>
          <p:spPr>
            <a:xfrm>
              <a:off x="1263025" y="422625"/>
              <a:ext cx="4265400" cy="6169200"/>
            </a:xfrm>
            <a:prstGeom prst="roundRect">
              <a:avLst>
                <a:gd name="adj" fmla="val 6298"/>
              </a:avLst>
            </a:prstGeom>
            <a:noFill/>
            <a:ln w="38100" cap="flat" cmpd="sng">
              <a:solidFill>
                <a:srgbClr val="6FA8DC"/>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 name="Google Shape;158;p12"/>
            <p:cNvSpPr/>
            <p:nvPr/>
          </p:nvSpPr>
          <p:spPr>
            <a:xfrm>
              <a:off x="1260173" y="422625"/>
              <a:ext cx="4283700" cy="1301400"/>
            </a:xfrm>
            <a:prstGeom prst="round2SameRect">
              <a:avLst>
                <a:gd name="adj1" fmla="val 16667"/>
                <a:gd name="adj2" fmla="val 0"/>
              </a:avLst>
            </a:prstGeom>
            <a:solidFill>
              <a:srgbClr val="FFC000"/>
            </a:solid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Pts val="1400"/>
                <a:buFont typeface="Arial"/>
                <a:buNone/>
                <a:tabLst/>
                <a:defRPr/>
              </a:pPr>
              <a:r>
                <a:rPr lang="ru-RU" sz="6000" b="1" kern="0" dirty="0" smtClean="0">
                  <a:solidFill>
                    <a:schemeClr val="bg1"/>
                  </a:solidFill>
                  <a:latin typeface="Arial"/>
                  <a:ea typeface="Arial"/>
                  <a:cs typeface="Arial"/>
                  <a:sym typeface="Arial"/>
                </a:rPr>
                <a:t>10</a:t>
              </a:r>
              <a:endParaRPr kumimoji="0" sz="6000" b="1" i="0" u="none" strike="noStrike" kern="0" cap="none" spc="0" normalizeH="0" baseline="0" noProof="0" dirty="0">
                <a:ln>
                  <a:noFill/>
                </a:ln>
                <a:solidFill>
                  <a:schemeClr val="bg1"/>
                </a:solidFill>
                <a:effectLst/>
                <a:uLnTx/>
                <a:uFillTx/>
                <a:latin typeface="Arial"/>
                <a:ea typeface="Arial"/>
                <a:cs typeface="Arial"/>
                <a:sym typeface="Arial"/>
              </a:endParaRPr>
            </a:p>
          </p:txBody>
        </p:sp>
        <p:sp>
          <p:nvSpPr>
            <p:cNvPr id="17" name="Google Shape;447;p30"/>
            <p:cNvSpPr/>
            <p:nvPr/>
          </p:nvSpPr>
          <p:spPr>
            <a:xfrm>
              <a:off x="1622125" y="5742844"/>
              <a:ext cx="3547200" cy="624300"/>
            </a:xfrm>
            <a:prstGeom prst="rect">
              <a:avLst/>
            </a:prstGeom>
            <a:solidFill>
              <a:srgbClr val="FFC000"/>
            </a:solid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ru-RU" sz="3100" b="0" i="0" u="none" strike="noStrike" kern="0" cap="none" spc="0" normalizeH="0" baseline="0" noProof="0" dirty="0" smtClean="0">
                  <a:ln>
                    <a:noFill/>
                  </a:ln>
                  <a:solidFill>
                    <a:srgbClr val="FFFFFF"/>
                  </a:solidFill>
                  <a:effectLst/>
                  <a:uLnTx/>
                  <a:uFillTx/>
                  <a:latin typeface="Boogaloo"/>
                  <a:ea typeface="Boogaloo"/>
                  <a:cs typeface="Boogaloo"/>
                  <a:sym typeface="Boogaloo"/>
                </a:rPr>
                <a:t>Ответ </a:t>
              </a:r>
              <a:endParaRPr kumimoji="0" sz="3100" b="0" i="0" u="none" strike="noStrike" kern="0" cap="none" spc="0" normalizeH="0" baseline="0" noProof="0" dirty="0">
                <a:ln>
                  <a:noFill/>
                </a:ln>
                <a:solidFill>
                  <a:srgbClr val="FFFFFF"/>
                </a:solidFill>
                <a:effectLst/>
                <a:uLnTx/>
                <a:uFillTx/>
                <a:latin typeface="Boogaloo"/>
                <a:ea typeface="Boogaloo"/>
                <a:cs typeface="Boogaloo"/>
                <a:sym typeface="Boogaloo"/>
              </a:endParaRPr>
            </a:p>
          </p:txBody>
        </p:sp>
      </p:grpSp>
      <p:pic>
        <p:nvPicPr>
          <p:cNvPr id="18" name="Рисунок 17">
            <a:hlinkClick r:id="rId2" action="ppaction://hlinksldjump"/>
          </p:cNvPr>
          <p:cNvPicPr>
            <a:picLocks noChangeAspect="1"/>
          </p:cNvPicPr>
          <p:nvPr/>
        </p:nvPicPr>
        <p:blipFill>
          <a:blip r:embed="rId3"/>
          <a:stretch>
            <a:fillRect/>
          </a:stretch>
        </p:blipFill>
        <p:spPr>
          <a:xfrm>
            <a:off x="11558050" y="293935"/>
            <a:ext cx="420660" cy="426757"/>
          </a:xfrm>
          <a:prstGeom prst="rect">
            <a:avLst/>
          </a:prstGeom>
        </p:spPr>
      </p:pic>
      <p:sp>
        <p:nvSpPr>
          <p:cNvPr id="11" name="TextBox 10"/>
          <p:cNvSpPr txBox="1"/>
          <p:nvPr/>
        </p:nvSpPr>
        <p:spPr>
          <a:xfrm>
            <a:off x="1275621" y="2302273"/>
            <a:ext cx="4268252" cy="2862322"/>
          </a:xfrm>
          <a:prstGeom prst="rect">
            <a:avLst/>
          </a:prstGeom>
          <a:noFill/>
        </p:spPr>
        <p:txBody>
          <a:bodyPr wrap="square" rtlCol="0">
            <a:spAutoFit/>
          </a:bodyPr>
          <a:lstStyle/>
          <a:p>
            <a:pPr algn="ctr"/>
            <a:r>
              <a:rPr lang="ru-RU" sz="3600" b="1" dirty="0">
                <a:solidFill>
                  <a:srgbClr val="3366FF"/>
                </a:solidFill>
              </a:rPr>
              <a:t>Вдали </a:t>
            </a:r>
            <a:r>
              <a:rPr lang="ru-RU" sz="3600" b="1" dirty="0" smtClean="0">
                <a:solidFill>
                  <a:srgbClr val="3366FF"/>
                </a:solidFill>
              </a:rPr>
              <a:t>зеленело (не) засеянное </a:t>
            </a:r>
            <a:r>
              <a:rPr lang="ru-RU" sz="3600" b="1" dirty="0">
                <a:solidFill>
                  <a:srgbClr val="3366FF"/>
                </a:solidFill>
              </a:rPr>
              <a:t>поле и виднелись горы, </a:t>
            </a:r>
            <a:r>
              <a:rPr lang="ru-RU" sz="3600" b="1" dirty="0" smtClean="0">
                <a:solidFill>
                  <a:srgbClr val="3366FF"/>
                </a:solidFill>
              </a:rPr>
              <a:t>(не) </a:t>
            </a:r>
            <a:r>
              <a:rPr lang="ru-RU" sz="3600" b="1" dirty="0">
                <a:solidFill>
                  <a:srgbClr val="3366FF"/>
                </a:solidFill>
              </a:rPr>
              <a:t>освещённые солнцем.</a:t>
            </a:r>
          </a:p>
        </p:txBody>
      </p:sp>
      <p:grpSp>
        <p:nvGrpSpPr>
          <p:cNvPr id="4" name="Группа 3"/>
          <p:cNvGrpSpPr/>
          <p:nvPr/>
        </p:nvGrpSpPr>
        <p:grpSpPr>
          <a:xfrm>
            <a:off x="6243291" y="247762"/>
            <a:ext cx="4649700" cy="6519000"/>
            <a:chOff x="6243291" y="247762"/>
            <a:chExt cx="4649700" cy="6519000"/>
          </a:xfrm>
        </p:grpSpPr>
        <p:grpSp>
          <p:nvGrpSpPr>
            <p:cNvPr id="2" name="Группа 1"/>
            <p:cNvGrpSpPr/>
            <p:nvPr/>
          </p:nvGrpSpPr>
          <p:grpSpPr>
            <a:xfrm>
              <a:off x="6243291" y="247762"/>
              <a:ext cx="4649700" cy="6519000"/>
              <a:chOff x="6243291" y="247762"/>
              <a:chExt cx="4649700" cy="6519000"/>
            </a:xfrm>
          </p:grpSpPr>
          <p:sp>
            <p:nvSpPr>
              <p:cNvPr id="8" name="Google Shape;211;p17"/>
              <p:cNvSpPr/>
              <p:nvPr/>
            </p:nvSpPr>
            <p:spPr>
              <a:xfrm>
                <a:off x="6243291" y="247762"/>
                <a:ext cx="4649700" cy="6519000"/>
              </a:xfrm>
              <a:prstGeom prst="roundRect">
                <a:avLst>
                  <a:gd name="adj" fmla="val 6298"/>
                </a:avLst>
              </a:prstGeom>
              <a:solidFill>
                <a:srgbClr val="F3F3F3"/>
              </a:solid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 name="Google Shape;212;p17"/>
              <p:cNvSpPr/>
              <p:nvPr/>
            </p:nvSpPr>
            <p:spPr>
              <a:xfrm>
                <a:off x="6435441" y="422625"/>
                <a:ext cx="4265400" cy="6169200"/>
              </a:xfrm>
              <a:prstGeom prst="roundRect">
                <a:avLst>
                  <a:gd name="adj" fmla="val 6298"/>
                </a:avLst>
              </a:prstGeom>
              <a:solidFill>
                <a:srgbClr val="FFC000"/>
              </a:solidFill>
              <a:ln w="381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2" name="TextBox 11"/>
            <p:cNvSpPr txBox="1"/>
            <p:nvPr/>
          </p:nvSpPr>
          <p:spPr>
            <a:xfrm>
              <a:off x="6507891" y="1999120"/>
              <a:ext cx="4120500" cy="3016210"/>
            </a:xfrm>
            <a:prstGeom prst="rect">
              <a:avLst/>
            </a:prstGeom>
            <a:noFill/>
          </p:spPr>
          <p:txBody>
            <a:bodyPr wrap="square" rtlCol="0">
              <a:spAutoFit/>
            </a:bodyPr>
            <a:lstStyle/>
            <a:p>
              <a:pPr algn="ctr"/>
              <a:r>
                <a:rPr lang="ru-RU" sz="3800" b="1" dirty="0" smtClean="0">
                  <a:solidFill>
                    <a:schemeClr val="bg1"/>
                  </a:solidFill>
                </a:rPr>
                <a:t>Вдали зеленело незасеянное поле и виднелись горы, не освещённые солнцем.</a:t>
              </a:r>
              <a:endParaRPr lang="ru-RU" sz="3800" b="1" dirty="0">
                <a:solidFill>
                  <a:schemeClr val="bg1"/>
                </a:solidFill>
              </a:endParaRPr>
            </a:p>
          </p:txBody>
        </p:sp>
      </p:grpSp>
      <p:pic>
        <p:nvPicPr>
          <p:cNvPr id="14" name="Рисунок 13"/>
          <p:cNvPicPr>
            <a:picLocks noChangeAspect="1"/>
          </p:cNvPicPr>
          <p:nvPr/>
        </p:nvPicPr>
        <p:blipFill>
          <a:blip r:embed="rId4"/>
          <a:stretch>
            <a:fillRect/>
          </a:stretch>
        </p:blipFill>
        <p:spPr>
          <a:xfrm>
            <a:off x="1263025" y="437133"/>
            <a:ext cx="1580639" cy="1286892"/>
          </a:xfrm>
          <a:prstGeom prst="rect">
            <a:avLst/>
          </a:prstGeom>
        </p:spPr>
      </p:pic>
    </p:spTree>
    <p:extLst>
      <p:ext uri="{BB962C8B-B14F-4D97-AF65-F5344CB8AC3E}">
        <p14:creationId xmlns:p14="http://schemas.microsoft.com/office/powerpoint/2010/main" val="252832221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nextCondLst>
                <p:cond evt="onClick" delay="0">
                  <p:tgtEl>
                    <p:spTgt spid="3"/>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Группа 2"/>
          <p:cNvGrpSpPr/>
          <p:nvPr/>
        </p:nvGrpSpPr>
        <p:grpSpPr>
          <a:xfrm>
            <a:off x="1061691" y="247762"/>
            <a:ext cx="4649700" cy="6519000"/>
            <a:chOff x="1061691" y="247762"/>
            <a:chExt cx="4649700" cy="6519000"/>
          </a:xfrm>
        </p:grpSpPr>
        <p:sp>
          <p:nvSpPr>
            <p:cNvPr id="5" name="Google Shape;156;p12"/>
            <p:cNvSpPr/>
            <p:nvPr/>
          </p:nvSpPr>
          <p:spPr>
            <a:xfrm>
              <a:off x="1061691" y="247762"/>
              <a:ext cx="4649700" cy="6519000"/>
            </a:xfrm>
            <a:prstGeom prst="roundRect">
              <a:avLst>
                <a:gd name="adj" fmla="val 6298"/>
              </a:avLst>
            </a:prstGeom>
            <a:solidFill>
              <a:srgbClr val="F3F3F3"/>
            </a:solid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a:buClr>
                  <a:srgbClr val="000000"/>
                </a:buClr>
                <a:buSzPts val="1400"/>
                <a:buFont typeface="Arial"/>
                <a:buNone/>
              </a:pPr>
              <a:endParaRPr sz="1400" kern="0">
                <a:solidFill>
                  <a:srgbClr val="000000"/>
                </a:solidFill>
                <a:latin typeface="Arial"/>
                <a:ea typeface="Arial"/>
                <a:cs typeface="Arial"/>
                <a:sym typeface="Arial"/>
              </a:endParaRPr>
            </a:p>
          </p:txBody>
        </p:sp>
        <p:sp>
          <p:nvSpPr>
            <p:cNvPr id="6" name="Google Shape;157;p12"/>
            <p:cNvSpPr/>
            <p:nvPr/>
          </p:nvSpPr>
          <p:spPr>
            <a:xfrm>
              <a:off x="1263025" y="422625"/>
              <a:ext cx="4265400" cy="6169200"/>
            </a:xfrm>
            <a:prstGeom prst="roundRect">
              <a:avLst>
                <a:gd name="adj" fmla="val 6298"/>
              </a:avLst>
            </a:prstGeom>
            <a:noFill/>
            <a:ln w="38100" cap="flat" cmpd="sng">
              <a:solidFill>
                <a:srgbClr val="6FA8DC"/>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buFont typeface="Arial"/>
                <a:buNone/>
              </a:pPr>
              <a:endParaRPr sz="1400" kern="0">
                <a:solidFill>
                  <a:srgbClr val="000000"/>
                </a:solidFill>
                <a:latin typeface="Arial"/>
                <a:ea typeface="Arial"/>
                <a:cs typeface="Arial"/>
                <a:sym typeface="Arial"/>
              </a:endParaRPr>
            </a:p>
          </p:txBody>
        </p:sp>
        <p:sp>
          <p:nvSpPr>
            <p:cNvPr id="7" name="Google Shape;158;p12"/>
            <p:cNvSpPr/>
            <p:nvPr/>
          </p:nvSpPr>
          <p:spPr>
            <a:xfrm>
              <a:off x="1244675" y="422625"/>
              <a:ext cx="4283700" cy="1301400"/>
            </a:xfrm>
            <a:prstGeom prst="round2SameRect">
              <a:avLst>
                <a:gd name="adj1" fmla="val 16667"/>
                <a:gd name="adj2" fmla="val 0"/>
              </a:avLst>
            </a:prstGeom>
            <a:solidFill>
              <a:srgbClr val="F16B78"/>
            </a:solidFill>
            <a:ln>
              <a:noFill/>
            </a:ln>
          </p:spPr>
          <p:txBody>
            <a:bodyPr spcFirstLastPara="1" wrap="square" lIns="91425" tIns="91425" rIns="91425" bIns="91425" anchor="ctr" anchorCtr="0">
              <a:noAutofit/>
            </a:bodyPr>
            <a:lstStyle/>
            <a:p>
              <a:pPr algn="ctr">
                <a:buClr>
                  <a:srgbClr val="000000"/>
                </a:buClr>
                <a:buSzPts val="1400"/>
                <a:buFont typeface="Arial"/>
                <a:buNone/>
              </a:pPr>
              <a:r>
                <a:rPr lang="ru-RU" sz="6000" b="1" kern="0" dirty="0" smtClean="0">
                  <a:solidFill>
                    <a:schemeClr val="bg1"/>
                  </a:solidFill>
                  <a:latin typeface="Arial"/>
                  <a:ea typeface="Arial"/>
                  <a:cs typeface="Arial"/>
                  <a:sym typeface="Arial"/>
                </a:rPr>
                <a:t>11</a:t>
              </a:r>
              <a:endParaRPr sz="6000" b="1" kern="0" dirty="0">
                <a:solidFill>
                  <a:schemeClr val="bg1"/>
                </a:solidFill>
                <a:latin typeface="Arial"/>
                <a:ea typeface="Arial"/>
                <a:cs typeface="Arial"/>
                <a:sym typeface="Arial"/>
              </a:endParaRPr>
            </a:p>
          </p:txBody>
        </p:sp>
        <p:sp>
          <p:nvSpPr>
            <p:cNvPr id="17" name="Google Shape;447;p30"/>
            <p:cNvSpPr/>
            <p:nvPr/>
          </p:nvSpPr>
          <p:spPr>
            <a:xfrm>
              <a:off x="1622125" y="5742844"/>
              <a:ext cx="3547200" cy="624300"/>
            </a:xfrm>
            <a:prstGeom prst="rect">
              <a:avLst/>
            </a:prstGeom>
            <a:solidFill>
              <a:srgbClr val="F16B78"/>
            </a:solidFill>
            <a:ln>
              <a:noFill/>
            </a:ln>
          </p:spPr>
          <p:txBody>
            <a:bodyPr spcFirstLastPara="1" wrap="square" lIns="91425" tIns="91425" rIns="91425" bIns="91425" anchor="ctr" anchorCtr="0">
              <a:noAutofit/>
            </a:bodyPr>
            <a:lstStyle/>
            <a:p>
              <a:pPr algn="ctr">
                <a:buClr>
                  <a:srgbClr val="000000"/>
                </a:buClr>
                <a:buFont typeface="Arial"/>
                <a:buNone/>
              </a:pPr>
              <a:r>
                <a:rPr lang="ru-RU" sz="3100" kern="0" dirty="0" smtClean="0">
                  <a:solidFill>
                    <a:srgbClr val="FFFFFF"/>
                  </a:solidFill>
                  <a:latin typeface="Boogaloo"/>
                  <a:ea typeface="Boogaloo"/>
                  <a:cs typeface="Boogaloo"/>
                  <a:sym typeface="Boogaloo"/>
                </a:rPr>
                <a:t>Ответ </a:t>
              </a:r>
              <a:endParaRPr sz="3100" kern="0" dirty="0">
                <a:solidFill>
                  <a:srgbClr val="FFFFFF"/>
                </a:solidFill>
                <a:latin typeface="Boogaloo"/>
                <a:ea typeface="Boogaloo"/>
                <a:cs typeface="Boogaloo"/>
                <a:sym typeface="Boogaloo"/>
              </a:endParaRPr>
            </a:p>
          </p:txBody>
        </p:sp>
      </p:grpSp>
      <p:pic>
        <p:nvPicPr>
          <p:cNvPr id="18" name="Рисунок 17">
            <a:hlinkClick r:id="rId2" action="ppaction://hlinksldjump"/>
          </p:cNvPr>
          <p:cNvPicPr>
            <a:picLocks noChangeAspect="1"/>
          </p:cNvPicPr>
          <p:nvPr/>
        </p:nvPicPr>
        <p:blipFill>
          <a:blip r:embed="rId3"/>
          <a:stretch>
            <a:fillRect/>
          </a:stretch>
        </p:blipFill>
        <p:spPr>
          <a:xfrm>
            <a:off x="11558050" y="293935"/>
            <a:ext cx="420660" cy="426757"/>
          </a:xfrm>
          <a:prstGeom prst="rect">
            <a:avLst/>
          </a:prstGeom>
        </p:spPr>
      </p:pic>
      <p:sp>
        <p:nvSpPr>
          <p:cNvPr id="11" name="TextBox 10"/>
          <p:cNvSpPr txBox="1"/>
          <p:nvPr/>
        </p:nvSpPr>
        <p:spPr>
          <a:xfrm>
            <a:off x="1452625" y="2383841"/>
            <a:ext cx="3886199" cy="2554545"/>
          </a:xfrm>
          <a:prstGeom prst="rect">
            <a:avLst/>
          </a:prstGeom>
          <a:noFill/>
        </p:spPr>
        <p:txBody>
          <a:bodyPr wrap="square" rtlCol="0">
            <a:spAutoFit/>
          </a:bodyPr>
          <a:lstStyle/>
          <a:p>
            <a:pPr algn="ctr"/>
            <a:r>
              <a:rPr lang="ru-RU" sz="3200" b="1" dirty="0" smtClean="0">
                <a:solidFill>
                  <a:srgbClr val="3366FF"/>
                </a:solidFill>
              </a:rPr>
              <a:t>КРАШЕ_АЯ </a:t>
            </a:r>
            <a:r>
              <a:rPr lang="ru-RU" sz="3200" b="1" dirty="0">
                <a:solidFill>
                  <a:srgbClr val="3366FF"/>
                </a:solidFill>
              </a:rPr>
              <a:t>ОГРАДА</a:t>
            </a:r>
          </a:p>
          <a:p>
            <a:pPr algn="ctr"/>
            <a:r>
              <a:rPr lang="ru-RU" sz="3200" b="1" dirty="0" smtClean="0">
                <a:solidFill>
                  <a:srgbClr val="3366FF"/>
                </a:solidFill>
              </a:rPr>
              <a:t>КРАШЕ_АЯ </a:t>
            </a:r>
            <a:r>
              <a:rPr lang="ru-RU" sz="3200" b="1" dirty="0">
                <a:solidFill>
                  <a:srgbClr val="3366FF"/>
                </a:solidFill>
              </a:rPr>
              <a:t>ВЧЕРА</a:t>
            </a:r>
          </a:p>
          <a:p>
            <a:pPr algn="ctr"/>
            <a:r>
              <a:rPr lang="ru-RU" sz="3200" b="1" dirty="0">
                <a:solidFill>
                  <a:srgbClr val="3366FF"/>
                </a:solidFill>
              </a:rPr>
              <a:t>СТЕНА </a:t>
            </a:r>
            <a:r>
              <a:rPr lang="ru-RU" sz="3200" b="1" dirty="0" smtClean="0">
                <a:solidFill>
                  <a:srgbClr val="3366FF"/>
                </a:solidFill>
              </a:rPr>
              <a:t>ВЫКРАШЕ_А</a:t>
            </a:r>
            <a:endParaRPr lang="ru-RU" sz="3200" b="1" dirty="0">
              <a:solidFill>
                <a:srgbClr val="3366FF"/>
              </a:solidFill>
            </a:endParaRPr>
          </a:p>
          <a:p>
            <a:pPr algn="ctr"/>
            <a:r>
              <a:rPr lang="ru-RU" sz="3200" b="1" dirty="0" smtClean="0">
                <a:solidFill>
                  <a:srgbClr val="3366FF"/>
                </a:solidFill>
              </a:rPr>
              <a:t>ВЯЗА_АЯ КОФТА</a:t>
            </a:r>
            <a:endParaRPr lang="ru-RU" sz="3200" b="1" dirty="0">
              <a:solidFill>
                <a:srgbClr val="3366FF"/>
              </a:solidFill>
            </a:endParaRPr>
          </a:p>
          <a:p>
            <a:pPr algn="ctr"/>
            <a:r>
              <a:rPr lang="ru-RU" sz="3200" b="1" dirty="0" smtClean="0">
                <a:solidFill>
                  <a:srgbClr val="3366FF"/>
                </a:solidFill>
              </a:rPr>
              <a:t>ВЯЗА_АЯ </a:t>
            </a:r>
            <a:r>
              <a:rPr lang="ru-RU" sz="3200" b="1" dirty="0">
                <a:solidFill>
                  <a:srgbClr val="3366FF"/>
                </a:solidFill>
              </a:rPr>
              <a:t>МАМОЙ</a:t>
            </a:r>
          </a:p>
        </p:txBody>
      </p:sp>
      <p:grpSp>
        <p:nvGrpSpPr>
          <p:cNvPr id="4" name="Группа 3"/>
          <p:cNvGrpSpPr/>
          <p:nvPr/>
        </p:nvGrpSpPr>
        <p:grpSpPr>
          <a:xfrm>
            <a:off x="6243291" y="247762"/>
            <a:ext cx="4649700" cy="6519000"/>
            <a:chOff x="6243291" y="247762"/>
            <a:chExt cx="4649700" cy="6519000"/>
          </a:xfrm>
        </p:grpSpPr>
        <p:grpSp>
          <p:nvGrpSpPr>
            <p:cNvPr id="2" name="Группа 1"/>
            <p:cNvGrpSpPr/>
            <p:nvPr/>
          </p:nvGrpSpPr>
          <p:grpSpPr>
            <a:xfrm>
              <a:off x="6243291" y="247762"/>
              <a:ext cx="4649700" cy="6519000"/>
              <a:chOff x="6243291" y="247762"/>
              <a:chExt cx="4649700" cy="6519000"/>
            </a:xfrm>
          </p:grpSpPr>
          <p:sp>
            <p:nvSpPr>
              <p:cNvPr id="8" name="Google Shape;211;p17"/>
              <p:cNvSpPr/>
              <p:nvPr/>
            </p:nvSpPr>
            <p:spPr>
              <a:xfrm>
                <a:off x="6243291" y="247762"/>
                <a:ext cx="4649700" cy="6519000"/>
              </a:xfrm>
              <a:prstGeom prst="roundRect">
                <a:avLst>
                  <a:gd name="adj" fmla="val 6298"/>
                </a:avLst>
              </a:prstGeom>
              <a:solidFill>
                <a:srgbClr val="F3F3F3"/>
              </a:solid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a:buClr>
                    <a:srgbClr val="000000"/>
                  </a:buClr>
                  <a:buSzPts val="1400"/>
                  <a:buFont typeface="Arial"/>
                  <a:buNone/>
                </a:pPr>
                <a:endParaRPr sz="1400">
                  <a:solidFill>
                    <a:srgbClr val="000000"/>
                  </a:solidFill>
                  <a:latin typeface="Arial"/>
                  <a:ea typeface="Arial"/>
                  <a:cs typeface="Arial"/>
                  <a:sym typeface="Arial"/>
                </a:endParaRPr>
              </a:p>
            </p:txBody>
          </p:sp>
          <p:sp>
            <p:nvSpPr>
              <p:cNvPr id="9" name="Google Shape;212;p17"/>
              <p:cNvSpPr/>
              <p:nvPr/>
            </p:nvSpPr>
            <p:spPr>
              <a:xfrm>
                <a:off x="6435441" y="422625"/>
                <a:ext cx="4265400" cy="6169200"/>
              </a:xfrm>
              <a:prstGeom prst="roundRect">
                <a:avLst>
                  <a:gd name="adj" fmla="val 6298"/>
                </a:avLst>
              </a:prstGeom>
              <a:solidFill>
                <a:srgbClr val="F16B78"/>
              </a:solidFill>
              <a:ln w="381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buFont typeface="Arial"/>
                  <a:buNone/>
                </a:pPr>
                <a:endParaRPr sz="1400">
                  <a:solidFill>
                    <a:srgbClr val="000000"/>
                  </a:solidFill>
                  <a:latin typeface="Arial"/>
                  <a:ea typeface="Arial"/>
                  <a:cs typeface="Arial"/>
                  <a:sym typeface="Arial"/>
                </a:endParaRPr>
              </a:p>
            </p:txBody>
          </p:sp>
        </p:grpSp>
        <p:sp>
          <p:nvSpPr>
            <p:cNvPr id="12" name="TextBox 11"/>
            <p:cNvSpPr txBox="1"/>
            <p:nvPr/>
          </p:nvSpPr>
          <p:spPr>
            <a:xfrm>
              <a:off x="6507891" y="2383840"/>
              <a:ext cx="4120500" cy="2554545"/>
            </a:xfrm>
            <a:prstGeom prst="rect">
              <a:avLst/>
            </a:prstGeom>
            <a:noFill/>
          </p:spPr>
          <p:txBody>
            <a:bodyPr wrap="square" rtlCol="0">
              <a:spAutoFit/>
            </a:bodyPr>
            <a:lstStyle/>
            <a:p>
              <a:pPr algn="ctr"/>
              <a:r>
                <a:rPr lang="ru-RU" sz="3200" b="1" dirty="0" smtClean="0">
                  <a:solidFill>
                    <a:schemeClr val="bg1"/>
                  </a:solidFill>
                </a:rPr>
                <a:t>КРАШЕНАЯ ОГРАДА</a:t>
              </a:r>
            </a:p>
            <a:p>
              <a:pPr algn="ctr"/>
              <a:r>
                <a:rPr lang="ru-RU" sz="3200" b="1" dirty="0" smtClean="0">
                  <a:solidFill>
                    <a:schemeClr val="bg1"/>
                  </a:solidFill>
                </a:rPr>
                <a:t>КРАШЕННАЯ ВЧЕРА</a:t>
              </a:r>
            </a:p>
            <a:p>
              <a:pPr algn="ctr"/>
              <a:r>
                <a:rPr lang="ru-RU" sz="3200" b="1" dirty="0" smtClean="0">
                  <a:solidFill>
                    <a:schemeClr val="bg1"/>
                  </a:solidFill>
                </a:rPr>
                <a:t>СТЕНА ВЫКРАШЕНА</a:t>
              </a:r>
            </a:p>
            <a:p>
              <a:pPr algn="ctr"/>
              <a:r>
                <a:rPr lang="ru-RU" sz="3200" b="1" dirty="0" smtClean="0">
                  <a:solidFill>
                    <a:schemeClr val="bg1"/>
                  </a:solidFill>
                </a:rPr>
                <a:t>ВЯЗАНАЯ КОФТА</a:t>
              </a:r>
            </a:p>
            <a:p>
              <a:pPr algn="ctr"/>
              <a:r>
                <a:rPr lang="ru-RU" sz="3200" b="1" dirty="0" smtClean="0">
                  <a:solidFill>
                    <a:schemeClr val="bg1"/>
                  </a:solidFill>
                </a:rPr>
                <a:t>ВЯЗАННАЯ МАМОЙ</a:t>
              </a:r>
              <a:endParaRPr lang="ru-RU" sz="3200" b="1" dirty="0">
                <a:solidFill>
                  <a:schemeClr val="bg1"/>
                </a:solidFill>
              </a:endParaRPr>
            </a:p>
          </p:txBody>
        </p:sp>
      </p:grpSp>
      <p:pic>
        <p:nvPicPr>
          <p:cNvPr id="14" name="Рисунок 13"/>
          <p:cNvPicPr>
            <a:picLocks noChangeAspect="1"/>
          </p:cNvPicPr>
          <p:nvPr/>
        </p:nvPicPr>
        <p:blipFill>
          <a:blip r:embed="rId4"/>
          <a:stretch>
            <a:fillRect/>
          </a:stretch>
        </p:blipFill>
        <p:spPr>
          <a:xfrm>
            <a:off x="1263025" y="435157"/>
            <a:ext cx="1631566" cy="1302390"/>
          </a:xfrm>
          <a:prstGeom prst="rect">
            <a:avLst/>
          </a:prstGeom>
        </p:spPr>
      </p:pic>
    </p:spTree>
    <p:extLst>
      <p:ext uri="{BB962C8B-B14F-4D97-AF65-F5344CB8AC3E}">
        <p14:creationId xmlns:p14="http://schemas.microsoft.com/office/powerpoint/2010/main" val="102928088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nextCondLst>
                <p:cond evt="onClick" delay="0">
                  <p:tgtEl>
                    <p:spTgt spid="3"/>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Группа 2"/>
          <p:cNvGrpSpPr/>
          <p:nvPr/>
        </p:nvGrpSpPr>
        <p:grpSpPr>
          <a:xfrm>
            <a:off x="1061691" y="247762"/>
            <a:ext cx="4649700" cy="6519000"/>
            <a:chOff x="1061691" y="247762"/>
            <a:chExt cx="4649700" cy="6519000"/>
          </a:xfrm>
        </p:grpSpPr>
        <p:sp>
          <p:nvSpPr>
            <p:cNvPr id="5" name="Google Shape;156;p12"/>
            <p:cNvSpPr/>
            <p:nvPr/>
          </p:nvSpPr>
          <p:spPr>
            <a:xfrm>
              <a:off x="1061691" y="247762"/>
              <a:ext cx="4649700" cy="6519000"/>
            </a:xfrm>
            <a:prstGeom prst="roundRect">
              <a:avLst>
                <a:gd name="adj" fmla="val 6298"/>
              </a:avLst>
            </a:prstGeom>
            <a:solidFill>
              <a:srgbClr val="F3F3F3"/>
            </a:solid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a:buClr>
                  <a:srgbClr val="000000"/>
                </a:buClr>
                <a:buSzPts val="1400"/>
                <a:buFont typeface="Arial"/>
                <a:buNone/>
              </a:pPr>
              <a:endParaRPr sz="1400" kern="0">
                <a:solidFill>
                  <a:srgbClr val="000000"/>
                </a:solidFill>
                <a:latin typeface="Arial"/>
                <a:ea typeface="Arial"/>
                <a:cs typeface="Arial"/>
                <a:sym typeface="Arial"/>
              </a:endParaRPr>
            </a:p>
          </p:txBody>
        </p:sp>
        <p:sp>
          <p:nvSpPr>
            <p:cNvPr id="6" name="Google Shape;157;p12"/>
            <p:cNvSpPr/>
            <p:nvPr/>
          </p:nvSpPr>
          <p:spPr>
            <a:xfrm>
              <a:off x="1263025" y="422625"/>
              <a:ext cx="4265400" cy="6169200"/>
            </a:xfrm>
            <a:prstGeom prst="roundRect">
              <a:avLst>
                <a:gd name="adj" fmla="val 6298"/>
              </a:avLst>
            </a:prstGeom>
            <a:noFill/>
            <a:ln w="38100" cap="flat" cmpd="sng">
              <a:solidFill>
                <a:srgbClr val="6FA8DC"/>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buFont typeface="Arial"/>
                <a:buNone/>
              </a:pPr>
              <a:endParaRPr sz="1400" kern="0">
                <a:solidFill>
                  <a:srgbClr val="000000"/>
                </a:solidFill>
                <a:latin typeface="Arial"/>
                <a:ea typeface="Arial"/>
                <a:cs typeface="Arial"/>
                <a:sym typeface="Arial"/>
              </a:endParaRPr>
            </a:p>
          </p:txBody>
        </p:sp>
        <p:sp>
          <p:nvSpPr>
            <p:cNvPr id="7" name="Google Shape;158;p12"/>
            <p:cNvSpPr/>
            <p:nvPr/>
          </p:nvSpPr>
          <p:spPr>
            <a:xfrm>
              <a:off x="1244675" y="422625"/>
              <a:ext cx="4283700" cy="1301400"/>
            </a:xfrm>
            <a:prstGeom prst="round2SameRect">
              <a:avLst>
                <a:gd name="adj1" fmla="val 16667"/>
                <a:gd name="adj2" fmla="val 0"/>
              </a:avLst>
            </a:prstGeom>
            <a:solidFill>
              <a:srgbClr val="CC99FF"/>
            </a:solidFill>
            <a:ln>
              <a:noFill/>
            </a:ln>
          </p:spPr>
          <p:txBody>
            <a:bodyPr spcFirstLastPara="1" wrap="square" lIns="91425" tIns="91425" rIns="91425" bIns="91425" anchor="ctr" anchorCtr="0">
              <a:noAutofit/>
            </a:bodyPr>
            <a:lstStyle/>
            <a:p>
              <a:pPr algn="ctr">
                <a:buClr>
                  <a:srgbClr val="000000"/>
                </a:buClr>
                <a:buSzPts val="1400"/>
                <a:buFont typeface="Arial"/>
                <a:buNone/>
              </a:pPr>
              <a:r>
                <a:rPr lang="ru-RU" sz="6000" b="1" kern="0" dirty="0" smtClean="0">
                  <a:solidFill>
                    <a:schemeClr val="bg1"/>
                  </a:solidFill>
                  <a:latin typeface="Arial"/>
                  <a:ea typeface="Arial"/>
                  <a:cs typeface="Arial"/>
                  <a:sym typeface="Arial"/>
                </a:rPr>
                <a:t>12</a:t>
              </a:r>
              <a:endParaRPr sz="6000" b="1" kern="0" dirty="0">
                <a:solidFill>
                  <a:schemeClr val="bg1"/>
                </a:solidFill>
                <a:latin typeface="Arial"/>
                <a:ea typeface="Arial"/>
                <a:cs typeface="Arial"/>
                <a:sym typeface="Arial"/>
              </a:endParaRPr>
            </a:p>
          </p:txBody>
        </p:sp>
        <p:sp>
          <p:nvSpPr>
            <p:cNvPr id="17" name="Google Shape;447;p30"/>
            <p:cNvSpPr/>
            <p:nvPr/>
          </p:nvSpPr>
          <p:spPr>
            <a:xfrm>
              <a:off x="1622125" y="5742844"/>
              <a:ext cx="3547200" cy="624300"/>
            </a:xfrm>
            <a:prstGeom prst="rect">
              <a:avLst/>
            </a:prstGeom>
            <a:solidFill>
              <a:srgbClr val="CC99FF"/>
            </a:solidFill>
            <a:ln>
              <a:noFill/>
            </a:ln>
          </p:spPr>
          <p:txBody>
            <a:bodyPr spcFirstLastPara="1" wrap="square" lIns="91425" tIns="91425" rIns="91425" bIns="91425" anchor="ctr" anchorCtr="0">
              <a:noAutofit/>
            </a:bodyPr>
            <a:lstStyle/>
            <a:p>
              <a:pPr algn="ctr">
                <a:buClr>
                  <a:srgbClr val="000000"/>
                </a:buClr>
                <a:buFont typeface="Arial"/>
                <a:buNone/>
              </a:pPr>
              <a:r>
                <a:rPr lang="ru-RU" sz="3100" kern="0" dirty="0" smtClean="0">
                  <a:solidFill>
                    <a:srgbClr val="FFFFFF"/>
                  </a:solidFill>
                  <a:latin typeface="Boogaloo"/>
                  <a:ea typeface="Boogaloo"/>
                  <a:cs typeface="Boogaloo"/>
                  <a:sym typeface="Boogaloo"/>
                </a:rPr>
                <a:t>Ответ </a:t>
              </a:r>
              <a:endParaRPr sz="3100" kern="0" dirty="0">
                <a:solidFill>
                  <a:srgbClr val="FFFFFF"/>
                </a:solidFill>
                <a:latin typeface="Boogaloo"/>
                <a:ea typeface="Boogaloo"/>
                <a:cs typeface="Boogaloo"/>
                <a:sym typeface="Boogaloo"/>
              </a:endParaRPr>
            </a:p>
          </p:txBody>
        </p:sp>
      </p:grpSp>
      <p:pic>
        <p:nvPicPr>
          <p:cNvPr id="18" name="Рисунок 17">
            <a:hlinkClick r:id="rId2" action="ppaction://hlinksldjump"/>
          </p:cNvPr>
          <p:cNvPicPr>
            <a:picLocks noChangeAspect="1"/>
          </p:cNvPicPr>
          <p:nvPr/>
        </p:nvPicPr>
        <p:blipFill>
          <a:blip r:embed="rId3"/>
          <a:stretch>
            <a:fillRect/>
          </a:stretch>
        </p:blipFill>
        <p:spPr>
          <a:xfrm>
            <a:off x="11558050" y="293935"/>
            <a:ext cx="420660" cy="426757"/>
          </a:xfrm>
          <a:prstGeom prst="rect">
            <a:avLst/>
          </a:prstGeom>
        </p:spPr>
      </p:pic>
      <p:sp>
        <p:nvSpPr>
          <p:cNvPr id="11" name="TextBox 10"/>
          <p:cNvSpPr txBox="1"/>
          <p:nvPr/>
        </p:nvSpPr>
        <p:spPr>
          <a:xfrm>
            <a:off x="1263025" y="2537729"/>
            <a:ext cx="4265350" cy="2246769"/>
          </a:xfrm>
          <a:prstGeom prst="rect">
            <a:avLst/>
          </a:prstGeom>
          <a:noFill/>
        </p:spPr>
        <p:txBody>
          <a:bodyPr wrap="square" rtlCol="0">
            <a:spAutoFit/>
          </a:bodyPr>
          <a:lstStyle/>
          <a:p>
            <a:pPr algn="ctr"/>
            <a:r>
              <a:rPr lang="ru-RU" sz="2800" b="1" dirty="0" smtClean="0">
                <a:solidFill>
                  <a:srgbClr val="3366FF"/>
                </a:solidFill>
              </a:rPr>
              <a:t>ИЗВИВАЮЩ_СЯ   ЛЕНТА</a:t>
            </a:r>
            <a:endParaRPr lang="ru-RU" sz="2800" b="1" dirty="0">
              <a:solidFill>
                <a:srgbClr val="3366FF"/>
              </a:solidFill>
            </a:endParaRPr>
          </a:p>
          <a:p>
            <a:pPr algn="ctr"/>
            <a:r>
              <a:rPr lang="ru-RU" sz="2800" b="1" dirty="0" smtClean="0">
                <a:solidFill>
                  <a:srgbClr val="3366FF"/>
                </a:solidFill>
              </a:rPr>
              <a:t>БЕЛЕЮЩ_    ПАРУСОМ</a:t>
            </a:r>
            <a:endParaRPr lang="ru-RU" sz="2800" b="1" dirty="0">
              <a:solidFill>
                <a:srgbClr val="3366FF"/>
              </a:solidFill>
            </a:endParaRPr>
          </a:p>
          <a:p>
            <a:pPr algn="ctr"/>
            <a:r>
              <a:rPr lang="ru-RU" sz="2800" b="1" dirty="0">
                <a:solidFill>
                  <a:srgbClr val="3366FF"/>
                </a:solidFill>
              </a:rPr>
              <a:t>О </a:t>
            </a:r>
            <a:r>
              <a:rPr lang="ru-RU" sz="2800" b="1" dirty="0" smtClean="0">
                <a:solidFill>
                  <a:srgbClr val="3366FF"/>
                </a:solidFill>
              </a:rPr>
              <a:t>ХРИПЯЩ_    ГОЛОСЕ</a:t>
            </a:r>
            <a:endParaRPr lang="ru-RU" sz="2800" b="1" dirty="0">
              <a:solidFill>
                <a:srgbClr val="3366FF"/>
              </a:solidFill>
            </a:endParaRPr>
          </a:p>
          <a:p>
            <a:pPr algn="ctr"/>
            <a:r>
              <a:rPr lang="ru-RU" sz="2800" b="1" dirty="0" smtClean="0">
                <a:solidFill>
                  <a:srgbClr val="3366FF"/>
                </a:solidFill>
              </a:rPr>
              <a:t>ОПАВШ_    ЛИСТЬЯМИ</a:t>
            </a:r>
            <a:endParaRPr lang="ru-RU" sz="2800" b="1" dirty="0">
              <a:solidFill>
                <a:srgbClr val="3366FF"/>
              </a:solidFill>
            </a:endParaRPr>
          </a:p>
          <a:p>
            <a:pPr algn="ctr"/>
            <a:r>
              <a:rPr lang="ru-RU" sz="2800" b="1" dirty="0">
                <a:solidFill>
                  <a:srgbClr val="3366FF"/>
                </a:solidFill>
              </a:rPr>
              <a:t>ПО </a:t>
            </a:r>
            <a:r>
              <a:rPr lang="ru-RU" sz="2800" b="1" dirty="0" smtClean="0">
                <a:solidFill>
                  <a:srgbClr val="3366FF"/>
                </a:solidFill>
              </a:rPr>
              <a:t>УСЫПАНН_   АЛЛЕЕ</a:t>
            </a:r>
            <a:endParaRPr lang="ru-RU" sz="2800" b="1" dirty="0">
              <a:solidFill>
                <a:srgbClr val="3366FF"/>
              </a:solidFill>
            </a:endParaRPr>
          </a:p>
        </p:txBody>
      </p:sp>
      <p:grpSp>
        <p:nvGrpSpPr>
          <p:cNvPr id="4" name="Группа 3"/>
          <p:cNvGrpSpPr/>
          <p:nvPr/>
        </p:nvGrpSpPr>
        <p:grpSpPr>
          <a:xfrm>
            <a:off x="6243291" y="247762"/>
            <a:ext cx="4649700" cy="6519000"/>
            <a:chOff x="6243291" y="247762"/>
            <a:chExt cx="4649700" cy="6519000"/>
          </a:xfrm>
        </p:grpSpPr>
        <p:grpSp>
          <p:nvGrpSpPr>
            <p:cNvPr id="2" name="Группа 1"/>
            <p:cNvGrpSpPr/>
            <p:nvPr/>
          </p:nvGrpSpPr>
          <p:grpSpPr>
            <a:xfrm>
              <a:off x="6243291" y="247762"/>
              <a:ext cx="4649700" cy="6519000"/>
              <a:chOff x="6243291" y="247762"/>
              <a:chExt cx="4649700" cy="6519000"/>
            </a:xfrm>
          </p:grpSpPr>
          <p:sp>
            <p:nvSpPr>
              <p:cNvPr id="8" name="Google Shape;211;p17"/>
              <p:cNvSpPr/>
              <p:nvPr/>
            </p:nvSpPr>
            <p:spPr>
              <a:xfrm>
                <a:off x="6243291" y="247762"/>
                <a:ext cx="4649700" cy="6519000"/>
              </a:xfrm>
              <a:prstGeom prst="roundRect">
                <a:avLst>
                  <a:gd name="adj" fmla="val 6298"/>
                </a:avLst>
              </a:prstGeom>
              <a:solidFill>
                <a:srgbClr val="F3F3F3"/>
              </a:solid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a:buClr>
                    <a:srgbClr val="000000"/>
                  </a:buClr>
                  <a:buSzPts val="1400"/>
                  <a:buFont typeface="Arial"/>
                  <a:buNone/>
                </a:pPr>
                <a:endParaRPr sz="1400">
                  <a:solidFill>
                    <a:srgbClr val="000000"/>
                  </a:solidFill>
                  <a:latin typeface="Arial"/>
                  <a:ea typeface="Arial"/>
                  <a:cs typeface="Arial"/>
                  <a:sym typeface="Arial"/>
                </a:endParaRPr>
              </a:p>
            </p:txBody>
          </p:sp>
          <p:sp>
            <p:nvSpPr>
              <p:cNvPr id="9" name="Google Shape;212;p17"/>
              <p:cNvSpPr/>
              <p:nvPr/>
            </p:nvSpPr>
            <p:spPr>
              <a:xfrm>
                <a:off x="6435441" y="422625"/>
                <a:ext cx="4265400" cy="6169200"/>
              </a:xfrm>
              <a:prstGeom prst="roundRect">
                <a:avLst>
                  <a:gd name="adj" fmla="val 6298"/>
                </a:avLst>
              </a:prstGeom>
              <a:solidFill>
                <a:srgbClr val="CC99FF"/>
              </a:solidFill>
              <a:ln w="381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buFont typeface="Arial"/>
                  <a:buNone/>
                </a:pPr>
                <a:endParaRPr sz="1400">
                  <a:solidFill>
                    <a:srgbClr val="000000"/>
                  </a:solidFill>
                  <a:latin typeface="Arial"/>
                  <a:ea typeface="Arial"/>
                  <a:cs typeface="Arial"/>
                  <a:sym typeface="Arial"/>
                </a:endParaRPr>
              </a:p>
            </p:txBody>
          </p:sp>
        </p:grpSp>
        <p:sp>
          <p:nvSpPr>
            <p:cNvPr id="12" name="TextBox 11"/>
            <p:cNvSpPr txBox="1"/>
            <p:nvPr/>
          </p:nvSpPr>
          <p:spPr>
            <a:xfrm>
              <a:off x="6507891" y="2540530"/>
              <a:ext cx="4120500" cy="2246769"/>
            </a:xfrm>
            <a:prstGeom prst="rect">
              <a:avLst/>
            </a:prstGeom>
            <a:noFill/>
          </p:spPr>
          <p:txBody>
            <a:bodyPr wrap="square" rtlCol="0">
              <a:spAutoFit/>
            </a:bodyPr>
            <a:lstStyle/>
            <a:p>
              <a:pPr algn="ctr"/>
              <a:r>
                <a:rPr lang="ru-RU" sz="2800" b="1" dirty="0" smtClean="0">
                  <a:solidFill>
                    <a:schemeClr val="bg1"/>
                  </a:solidFill>
                </a:rPr>
                <a:t>ИЗВИВАЮЩАЯСЯ ЛЕНТА</a:t>
              </a:r>
            </a:p>
            <a:p>
              <a:pPr algn="ctr"/>
              <a:r>
                <a:rPr lang="ru-RU" sz="2800" b="1" dirty="0" smtClean="0">
                  <a:solidFill>
                    <a:schemeClr val="bg1"/>
                  </a:solidFill>
                </a:rPr>
                <a:t>БЕЛЕЮЩИМ ПАРУСОМ</a:t>
              </a:r>
            </a:p>
            <a:p>
              <a:pPr algn="ctr"/>
              <a:r>
                <a:rPr lang="ru-RU" sz="2800" b="1" dirty="0" smtClean="0">
                  <a:solidFill>
                    <a:schemeClr val="bg1"/>
                  </a:solidFill>
                </a:rPr>
                <a:t>О ХРИПЯЩЕМ ГОЛОСЕ</a:t>
              </a:r>
            </a:p>
            <a:p>
              <a:pPr algn="ctr"/>
              <a:r>
                <a:rPr lang="ru-RU" sz="2800" b="1" dirty="0" smtClean="0">
                  <a:solidFill>
                    <a:schemeClr val="bg1"/>
                  </a:solidFill>
                </a:rPr>
                <a:t>ОПАВШИМИ ЛИСТЬЯМИ</a:t>
              </a:r>
            </a:p>
            <a:p>
              <a:pPr algn="ctr"/>
              <a:r>
                <a:rPr lang="ru-RU" sz="2800" b="1" dirty="0" smtClean="0">
                  <a:solidFill>
                    <a:schemeClr val="bg1"/>
                  </a:solidFill>
                </a:rPr>
                <a:t>ПО УСЫПАННОЙ АЛЛЕЕ</a:t>
              </a:r>
              <a:endParaRPr lang="ru-RU" sz="2800" b="1" dirty="0">
                <a:solidFill>
                  <a:schemeClr val="bg1"/>
                </a:solidFill>
              </a:endParaRPr>
            </a:p>
          </p:txBody>
        </p:sp>
      </p:grpSp>
      <p:pic>
        <p:nvPicPr>
          <p:cNvPr id="14" name="Рисунок 13"/>
          <p:cNvPicPr>
            <a:picLocks noChangeAspect="1"/>
          </p:cNvPicPr>
          <p:nvPr/>
        </p:nvPicPr>
        <p:blipFill>
          <a:blip r:embed="rId4"/>
          <a:stretch>
            <a:fillRect/>
          </a:stretch>
        </p:blipFill>
        <p:spPr>
          <a:xfrm>
            <a:off x="1263025" y="481753"/>
            <a:ext cx="1412024" cy="1069573"/>
          </a:xfrm>
          <a:prstGeom prst="rect">
            <a:avLst/>
          </a:prstGeom>
        </p:spPr>
      </p:pic>
    </p:spTree>
    <p:extLst>
      <p:ext uri="{BB962C8B-B14F-4D97-AF65-F5344CB8AC3E}">
        <p14:creationId xmlns:p14="http://schemas.microsoft.com/office/powerpoint/2010/main" val="293185398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nextCondLst>
                <p:cond evt="onClick" delay="0">
                  <p:tgtEl>
                    <p:spTgt spid="3"/>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Группа 2"/>
          <p:cNvGrpSpPr/>
          <p:nvPr/>
        </p:nvGrpSpPr>
        <p:grpSpPr>
          <a:xfrm>
            <a:off x="1061691" y="247762"/>
            <a:ext cx="4649700" cy="6519000"/>
            <a:chOff x="1061691" y="247762"/>
            <a:chExt cx="4649700" cy="6519000"/>
          </a:xfrm>
        </p:grpSpPr>
        <p:sp>
          <p:nvSpPr>
            <p:cNvPr id="5" name="Google Shape;156;p12"/>
            <p:cNvSpPr/>
            <p:nvPr/>
          </p:nvSpPr>
          <p:spPr>
            <a:xfrm>
              <a:off x="1061691" y="247762"/>
              <a:ext cx="4649700" cy="6519000"/>
            </a:xfrm>
            <a:prstGeom prst="roundRect">
              <a:avLst>
                <a:gd name="adj" fmla="val 6298"/>
              </a:avLst>
            </a:prstGeom>
            <a:solidFill>
              <a:srgbClr val="F3F3F3"/>
            </a:solid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a:buClr>
                  <a:srgbClr val="000000"/>
                </a:buClr>
                <a:buSzPts val="1400"/>
                <a:buFont typeface="Arial"/>
                <a:buNone/>
              </a:pPr>
              <a:endParaRPr sz="1400" kern="0">
                <a:solidFill>
                  <a:srgbClr val="000000"/>
                </a:solidFill>
                <a:latin typeface="Arial"/>
                <a:ea typeface="Arial"/>
                <a:cs typeface="Arial"/>
                <a:sym typeface="Arial"/>
              </a:endParaRPr>
            </a:p>
          </p:txBody>
        </p:sp>
        <p:sp>
          <p:nvSpPr>
            <p:cNvPr id="6" name="Google Shape;157;p12"/>
            <p:cNvSpPr/>
            <p:nvPr/>
          </p:nvSpPr>
          <p:spPr>
            <a:xfrm>
              <a:off x="1263025" y="422625"/>
              <a:ext cx="4265400" cy="6169200"/>
            </a:xfrm>
            <a:prstGeom prst="roundRect">
              <a:avLst>
                <a:gd name="adj" fmla="val 6298"/>
              </a:avLst>
            </a:prstGeom>
            <a:noFill/>
            <a:ln w="38100" cap="flat" cmpd="sng">
              <a:solidFill>
                <a:srgbClr val="6FA8DC"/>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 name="Google Shape;158;p12"/>
            <p:cNvSpPr/>
            <p:nvPr/>
          </p:nvSpPr>
          <p:spPr>
            <a:xfrm>
              <a:off x="1244675" y="422625"/>
              <a:ext cx="4283700" cy="1301400"/>
            </a:xfrm>
            <a:prstGeom prst="round2SameRect">
              <a:avLst>
                <a:gd name="adj1" fmla="val 16667"/>
                <a:gd name="adj2" fmla="val 0"/>
              </a:avLst>
            </a:prstGeom>
            <a:solidFill>
              <a:srgbClr val="9966FF"/>
            </a:solidFill>
            <a:ln>
              <a:solidFill>
                <a:schemeClr val="accent1"/>
              </a:solid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Pts val="1400"/>
                <a:buFont typeface="Arial"/>
                <a:buNone/>
                <a:tabLst/>
                <a:defRPr/>
              </a:pPr>
              <a:r>
                <a:rPr kumimoji="0" lang="ru-RU" sz="6000" b="1" i="0" u="none" strike="noStrike" kern="0" cap="none" spc="0" normalizeH="0" baseline="0" noProof="0" dirty="0" smtClean="0">
                  <a:ln>
                    <a:noFill/>
                  </a:ln>
                  <a:solidFill>
                    <a:schemeClr val="bg1"/>
                  </a:solidFill>
                  <a:effectLst/>
                  <a:uLnTx/>
                  <a:uFillTx/>
                  <a:latin typeface="Arial"/>
                  <a:ea typeface="Arial"/>
                  <a:cs typeface="Arial"/>
                  <a:sym typeface="Arial"/>
                </a:rPr>
                <a:t>13</a:t>
              </a:r>
              <a:endParaRPr kumimoji="0" sz="6000" b="1" i="0" u="none" strike="noStrike" kern="0" cap="none" spc="0" normalizeH="0" baseline="0" noProof="0" dirty="0">
                <a:ln>
                  <a:noFill/>
                </a:ln>
                <a:solidFill>
                  <a:schemeClr val="bg1"/>
                </a:solidFill>
                <a:effectLst/>
                <a:uLnTx/>
                <a:uFillTx/>
                <a:latin typeface="Arial"/>
                <a:ea typeface="Arial"/>
                <a:cs typeface="Arial"/>
                <a:sym typeface="Arial"/>
              </a:endParaRPr>
            </a:p>
          </p:txBody>
        </p:sp>
        <p:sp>
          <p:nvSpPr>
            <p:cNvPr id="17" name="Google Shape;447;p30"/>
            <p:cNvSpPr/>
            <p:nvPr/>
          </p:nvSpPr>
          <p:spPr>
            <a:xfrm>
              <a:off x="1622125" y="5742844"/>
              <a:ext cx="3547200" cy="624300"/>
            </a:xfrm>
            <a:prstGeom prst="rect">
              <a:avLst/>
            </a:prstGeom>
            <a:solidFill>
              <a:srgbClr val="9966FF"/>
            </a:solidFill>
            <a:ln>
              <a:solidFill>
                <a:schemeClr val="accent1"/>
              </a:solid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ru-RU" sz="3100" b="0" i="0" u="none" strike="noStrike" kern="0" cap="none" spc="0" normalizeH="0" baseline="0" noProof="0" dirty="0" smtClean="0">
                  <a:ln>
                    <a:noFill/>
                  </a:ln>
                  <a:solidFill>
                    <a:srgbClr val="FFFFFF"/>
                  </a:solidFill>
                  <a:effectLst/>
                  <a:uLnTx/>
                  <a:uFillTx/>
                  <a:latin typeface="Boogaloo"/>
                  <a:ea typeface="Boogaloo"/>
                  <a:cs typeface="Boogaloo"/>
                  <a:sym typeface="Boogaloo"/>
                </a:rPr>
                <a:t>Ответ </a:t>
              </a:r>
              <a:endParaRPr kumimoji="0" sz="3100" b="0" i="0" u="none" strike="noStrike" kern="0" cap="none" spc="0" normalizeH="0" baseline="0" noProof="0" dirty="0">
                <a:ln>
                  <a:noFill/>
                </a:ln>
                <a:solidFill>
                  <a:srgbClr val="FFFFFF"/>
                </a:solidFill>
                <a:effectLst/>
                <a:uLnTx/>
                <a:uFillTx/>
                <a:latin typeface="Boogaloo"/>
                <a:ea typeface="Boogaloo"/>
                <a:cs typeface="Boogaloo"/>
                <a:sym typeface="Boogaloo"/>
              </a:endParaRPr>
            </a:p>
          </p:txBody>
        </p:sp>
      </p:grpSp>
      <p:pic>
        <p:nvPicPr>
          <p:cNvPr id="18" name="Рисунок 17">
            <a:hlinkClick r:id="rId2" action="ppaction://hlinksldjump"/>
          </p:cNvPr>
          <p:cNvPicPr>
            <a:picLocks noChangeAspect="1"/>
          </p:cNvPicPr>
          <p:nvPr/>
        </p:nvPicPr>
        <p:blipFill>
          <a:blip r:embed="rId3"/>
          <a:stretch>
            <a:fillRect/>
          </a:stretch>
        </p:blipFill>
        <p:spPr>
          <a:xfrm>
            <a:off x="11558050" y="293935"/>
            <a:ext cx="420660" cy="426757"/>
          </a:xfrm>
          <a:prstGeom prst="rect">
            <a:avLst/>
          </a:prstGeom>
        </p:spPr>
      </p:pic>
      <p:sp>
        <p:nvSpPr>
          <p:cNvPr id="13" name="TextBox 12"/>
          <p:cNvSpPr txBox="1"/>
          <p:nvPr/>
        </p:nvSpPr>
        <p:spPr>
          <a:xfrm>
            <a:off x="1443425" y="2141858"/>
            <a:ext cx="3886199" cy="2862322"/>
          </a:xfrm>
          <a:prstGeom prst="rect">
            <a:avLst/>
          </a:prstGeom>
          <a:noFill/>
        </p:spPr>
        <p:txBody>
          <a:bodyPr wrap="square" rtlCol="0">
            <a:spAutoFit/>
          </a:bodyPr>
          <a:lstStyle/>
          <a:p>
            <a:pPr algn="ctr"/>
            <a:r>
              <a:rPr lang="ru-RU" sz="3600" b="1" dirty="0" smtClean="0">
                <a:solidFill>
                  <a:srgbClr val="3366FF"/>
                </a:solidFill>
              </a:rPr>
              <a:t>РЕША_МЫЙ</a:t>
            </a:r>
            <a:endParaRPr lang="ru-RU" sz="3600" b="1" dirty="0">
              <a:solidFill>
                <a:srgbClr val="3366FF"/>
              </a:solidFill>
            </a:endParaRPr>
          </a:p>
          <a:p>
            <a:pPr algn="ctr"/>
            <a:r>
              <a:rPr lang="ru-RU" sz="3600" b="1" dirty="0" smtClean="0">
                <a:solidFill>
                  <a:srgbClr val="3366FF"/>
                </a:solidFill>
              </a:rPr>
              <a:t>ОХРАНЯ_МЫЙ</a:t>
            </a:r>
            <a:endParaRPr lang="ru-RU" sz="3600" b="1" dirty="0">
              <a:solidFill>
                <a:srgbClr val="3366FF"/>
              </a:solidFill>
            </a:endParaRPr>
          </a:p>
          <a:p>
            <a:pPr algn="ctr"/>
            <a:r>
              <a:rPr lang="ru-RU" sz="3600" b="1" dirty="0" smtClean="0">
                <a:solidFill>
                  <a:srgbClr val="3366FF"/>
                </a:solidFill>
              </a:rPr>
              <a:t>ЗАВИС_МЫЙ</a:t>
            </a:r>
            <a:endParaRPr lang="ru-RU" sz="3600" b="1" dirty="0">
              <a:solidFill>
                <a:srgbClr val="3366FF"/>
              </a:solidFill>
            </a:endParaRPr>
          </a:p>
          <a:p>
            <a:pPr algn="ctr"/>
            <a:r>
              <a:rPr lang="ru-RU" sz="3600" b="1" dirty="0" smtClean="0">
                <a:solidFill>
                  <a:srgbClr val="3366FF"/>
                </a:solidFill>
              </a:rPr>
              <a:t>ПРЕРЫВА_МЫЙ</a:t>
            </a:r>
            <a:endParaRPr lang="ru-RU" sz="3600" b="1" dirty="0">
              <a:solidFill>
                <a:srgbClr val="3366FF"/>
              </a:solidFill>
            </a:endParaRPr>
          </a:p>
          <a:p>
            <a:pPr algn="ctr"/>
            <a:r>
              <a:rPr lang="ru-RU" sz="3600" b="1" dirty="0" smtClean="0">
                <a:solidFill>
                  <a:srgbClr val="3366FF"/>
                </a:solidFill>
              </a:rPr>
              <a:t>УВАЖА_МЫЙ</a:t>
            </a:r>
            <a:endParaRPr lang="ru-RU" sz="3600" b="1" dirty="0">
              <a:solidFill>
                <a:srgbClr val="3366FF"/>
              </a:solidFill>
            </a:endParaRPr>
          </a:p>
        </p:txBody>
      </p:sp>
      <p:grpSp>
        <p:nvGrpSpPr>
          <p:cNvPr id="10" name="Группа 9"/>
          <p:cNvGrpSpPr/>
          <p:nvPr/>
        </p:nvGrpSpPr>
        <p:grpSpPr>
          <a:xfrm>
            <a:off x="6243291" y="247762"/>
            <a:ext cx="4649700" cy="6519000"/>
            <a:chOff x="6243291" y="247762"/>
            <a:chExt cx="4649700" cy="6519000"/>
          </a:xfrm>
        </p:grpSpPr>
        <p:grpSp>
          <p:nvGrpSpPr>
            <p:cNvPr id="2" name="Группа 1"/>
            <p:cNvGrpSpPr/>
            <p:nvPr/>
          </p:nvGrpSpPr>
          <p:grpSpPr>
            <a:xfrm>
              <a:off x="6243291" y="247762"/>
              <a:ext cx="4649700" cy="6519000"/>
              <a:chOff x="6243291" y="247762"/>
              <a:chExt cx="4649700" cy="6519000"/>
            </a:xfrm>
          </p:grpSpPr>
          <p:sp>
            <p:nvSpPr>
              <p:cNvPr id="8" name="Google Shape;211;p17"/>
              <p:cNvSpPr/>
              <p:nvPr/>
            </p:nvSpPr>
            <p:spPr>
              <a:xfrm>
                <a:off x="6243291" y="247762"/>
                <a:ext cx="4649700" cy="6519000"/>
              </a:xfrm>
              <a:prstGeom prst="roundRect">
                <a:avLst>
                  <a:gd name="adj" fmla="val 6298"/>
                </a:avLst>
              </a:prstGeom>
              <a:solidFill>
                <a:srgbClr val="F3F3F3"/>
              </a:solid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 name="Google Shape;212;p17"/>
              <p:cNvSpPr/>
              <p:nvPr/>
            </p:nvSpPr>
            <p:spPr>
              <a:xfrm>
                <a:off x="6435441" y="422625"/>
                <a:ext cx="4265400" cy="6169200"/>
              </a:xfrm>
              <a:prstGeom prst="roundRect">
                <a:avLst>
                  <a:gd name="adj" fmla="val 6298"/>
                </a:avLst>
              </a:prstGeom>
              <a:solidFill>
                <a:srgbClr val="9966FF"/>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 name="TextBox 3"/>
            <p:cNvSpPr txBox="1"/>
            <p:nvPr/>
          </p:nvSpPr>
          <p:spPr>
            <a:xfrm>
              <a:off x="6561290" y="2141858"/>
              <a:ext cx="4013702" cy="3293209"/>
            </a:xfrm>
            <a:prstGeom prst="rect">
              <a:avLst/>
            </a:prstGeom>
            <a:noFill/>
          </p:spPr>
          <p:txBody>
            <a:bodyPr wrap="square" rtlCol="0">
              <a:spAutoFit/>
            </a:bodyPr>
            <a:lstStyle/>
            <a:p>
              <a:pPr algn="ctr"/>
              <a:r>
                <a:rPr lang="ru-RU" sz="3600" b="1" dirty="0" smtClean="0">
                  <a:solidFill>
                    <a:schemeClr val="bg1"/>
                  </a:solidFill>
                </a:rPr>
                <a:t>РЕШАЕМЫЙ</a:t>
              </a:r>
            </a:p>
            <a:p>
              <a:pPr algn="ctr"/>
              <a:r>
                <a:rPr lang="ru-RU" sz="3600" b="1" dirty="0" smtClean="0">
                  <a:solidFill>
                    <a:schemeClr val="bg1"/>
                  </a:solidFill>
                </a:rPr>
                <a:t>ОХРАНЯЕМЫЙ</a:t>
              </a:r>
            </a:p>
            <a:p>
              <a:pPr algn="ctr"/>
              <a:r>
                <a:rPr lang="ru-RU" sz="3600" b="1" dirty="0" smtClean="0">
                  <a:solidFill>
                    <a:schemeClr val="bg1"/>
                  </a:solidFill>
                </a:rPr>
                <a:t>ЗАВИСИМЫЙ</a:t>
              </a:r>
            </a:p>
            <a:p>
              <a:pPr algn="ctr"/>
              <a:r>
                <a:rPr lang="ru-RU" sz="3600" b="1" dirty="0" smtClean="0">
                  <a:solidFill>
                    <a:schemeClr val="bg1"/>
                  </a:solidFill>
                </a:rPr>
                <a:t>ПРЕРЫВАЕМЫЙ</a:t>
              </a:r>
            </a:p>
            <a:p>
              <a:pPr algn="ctr"/>
              <a:r>
                <a:rPr lang="ru-RU" sz="3600" b="1" dirty="0" smtClean="0">
                  <a:solidFill>
                    <a:schemeClr val="bg1"/>
                  </a:solidFill>
                </a:rPr>
                <a:t>УВАЖАЕМЫЙ </a:t>
              </a:r>
            </a:p>
            <a:p>
              <a:pPr algn="ctr"/>
              <a:endParaRPr lang="ru-RU" sz="2400" dirty="0">
                <a:solidFill>
                  <a:schemeClr val="bg1"/>
                </a:solidFill>
              </a:endParaRPr>
            </a:p>
          </p:txBody>
        </p:sp>
      </p:grpSp>
      <p:pic>
        <p:nvPicPr>
          <p:cNvPr id="14" name="Рисунок 13"/>
          <p:cNvPicPr>
            <a:picLocks noChangeAspect="1"/>
          </p:cNvPicPr>
          <p:nvPr/>
        </p:nvPicPr>
        <p:blipFill rotWithShape="1">
          <a:blip r:embed="rId4"/>
          <a:srcRect l="8027" t="9011" r="25364" b="20802"/>
          <a:stretch/>
        </p:blipFill>
        <p:spPr>
          <a:xfrm>
            <a:off x="1506071" y="720692"/>
            <a:ext cx="1214018" cy="78791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72230971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nextCondLst>
                <p:cond evt="onClick" delay="0">
                  <p:tgtEl>
                    <p:spTgt spid="3"/>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Группа 2"/>
          <p:cNvGrpSpPr/>
          <p:nvPr/>
        </p:nvGrpSpPr>
        <p:grpSpPr>
          <a:xfrm>
            <a:off x="1061691" y="247762"/>
            <a:ext cx="4649700" cy="6519000"/>
            <a:chOff x="1061691" y="247762"/>
            <a:chExt cx="4649700" cy="6519000"/>
          </a:xfrm>
        </p:grpSpPr>
        <p:sp>
          <p:nvSpPr>
            <p:cNvPr id="5" name="Google Shape;156;p12"/>
            <p:cNvSpPr/>
            <p:nvPr/>
          </p:nvSpPr>
          <p:spPr>
            <a:xfrm>
              <a:off x="1061691" y="247762"/>
              <a:ext cx="4649700" cy="6519000"/>
            </a:xfrm>
            <a:prstGeom prst="roundRect">
              <a:avLst>
                <a:gd name="adj" fmla="val 6298"/>
              </a:avLst>
            </a:prstGeom>
            <a:solidFill>
              <a:srgbClr val="F3F3F3"/>
            </a:solid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a:buClr>
                  <a:srgbClr val="000000"/>
                </a:buClr>
                <a:buSzPts val="1400"/>
                <a:buFont typeface="Arial"/>
                <a:buNone/>
              </a:pPr>
              <a:endParaRPr sz="1400" kern="0">
                <a:solidFill>
                  <a:srgbClr val="000000"/>
                </a:solidFill>
                <a:latin typeface="Arial"/>
                <a:ea typeface="Arial"/>
                <a:cs typeface="Arial"/>
                <a:sym typeface="Arial"/>
              </a:endParaRPr>
            </a:p>
          </p:txBody>
        </p:sp>
        <p:sp>
          <p:nvSpPr>
            <p:cNvPr id="6" name="Google Shape;157;p12"/>
            <p:cNvSpPr/>
            <p:nvPr/>
          </p:nvSpPr>
          <p:spPr>
            <a:xfrm>
              <a:off x="1263025" y="422625"/>
              <a:ext cx="4265400" cy="6169200"/>
            </a:xfrm>
            <a:prstGeom prst="roundRect">
              <a:avLst>
                <a:gd name="adj" fmla="val 6298"/>
              </a:avLst>
            </a:prstGeom>
            <a:noFill/>
            <a:ln w="38100" cap="flat" cmpd="sng">
              <a:solidFill>
                <a:srgbClr val="6FA8DC"/>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buFont typeface="Arial"/>
                <a:buNone/>
              </a:pPr>
              <a:endParaRPr sz="1400" kern="0">
                <a:solidFill>
                  <a:srgbClr val="000000"/>
                </a:solidFill>
                <a:latin typeface="Arial"/>
                <a:ea typeface="Arial"/>
                <a:cs typeface="Arial"/>
                <a:sym typeface="Arial"/>
              </a:endParaRPr>
            </a:p>
          </p:txBody>
        </p:sp>
        <p:sp>
          <p:nvSpPr>
            <p:cNvPr id="7" name="Google Shape;158;p12"/>
            <p:cNvSpPr/>
            <p:nvPr/>
          </p:nvSpPr>
          <p:spPr>
            <a:xfrm>
              <a:off x="1244675" y="422625"/>
              <a:ext cx="4283700" cy="1301400"/>
            </a:xfrm>
            <a:prstGeom prst="round2SameRect">
              <a:avLst>
                <a:gd name="adj1" fmla="val 16667"/>
                <a:gd name="adj2" fmla="val 0"/>
              </a:avLst>
            </a:prstGeom>
            <a:solidFill>
              <a:srgbClr val="6FA8DC"/>
            </a:solidFill>
            <a:ln>
              <a:noFill/>
            </a:ln>
          </p:spPr>
          <p:txBody>
            <a:bodyPr spcFirstLastPara="1" wrap="square" lIns="91425" tIns="91425" rIns="91425" bIns="91425" anchor="ctr" anchorCtr="0">
              <a:noAutofit/>
            </a:bodyPr>
            <a:lstStyle/>
            <a:p>
              <a:pPr algn="ctr">
                <a:buClr>
                  <a:srgbClr val="000000"/>
                </a:buClr>
                <a:buSzPts val="1400"/>
                <a:buFont typeface="Arial"/>
                <a:buNone/>
              </a:pPr>
              <a:r>
                <a:rPr lang="ru-RU" sz="6000" b="1" kern="0" dirty="0" smtClean="0">
                  <a:solidFill>
                    <a:schemeClr val="bg1"/>
                  </a:solidFill>
                  <a:latin typeface="Arial"/>
                  <a:ea typeface="Arial"/>
                  <a:cs typeface="Arial"/>
                  <a:sym typeface="Arial"/>
                </a:rPr>
                <a:t>14</a:t>
              </a:r>
              <a:endParaRPr sz="6000" b="1" kern="0" dirty="0">
                <a:solidFill>
                  <a:schemeClr val="bg1"/>
                </a:solidFill>
                <a:latin typeface="Arial"/>
                <a:ea typeface="Arial"/>
                <a:cs typeface="Arial"/>
                <a:sym typeface="Arial"/>
              </a:endParaRPr>
            </a:p>
          </p:txBody>
        </p:sp>
        <p:sp>
          <p:nvSpPr>
            <p:cNvPr id="17" name="Google Shape;447;p30"/>
            <p:cNvSpPr/>
            <p:nvPr/>
          </p:nvSpPr>
          <p:spPr>
            <a:xfrm>
              <a:off x="1622125" y="5742844"/>
              <a:ext cx="3547200" cy="624300"/>
            </a:xfrm>
            <a:prstGeom prst="rect">
              <a:avLst/>
            </a:prstGeom>
            <a:solidFill>
              <a:schemeClr val="accent1"/>
            </a:solidFill>
            <a:ln>
              <a:noFill/>
            </a:ln>
          </p:spPr>
          <p:txBody>
            <a:bodyPr spcFirstLastPara="1" wrap="square" lIns="91425" tIns="91425" rIns="91425" bIns="91425" anchor="ctr" anchorCtr="0">
              <a:noAutofit/>
            </a:bodyPr>
            <a:lstStyle/>
            <a:p>
              <a:pPr algn="ctr">
                <a:buClr>
                  <a:srgbClr val="000000"/>
                </a:buClr>
                <a:buFont typeface="Arial"/>
                <a:buNone/>
              </a:pPr>
              <a:r>
                <a:rPr lang="ru-RU" sz="3100" kern="0" dirty="0" smtClean="0">
                  <a:solidFill>
                    <a:srgbClr val="FFFFFF"/>
                  </a:solidFill>
                  <a:latin typeface="Boogaloo"/>
                  <a:ea typeface="Boogaloo"/>
                  <a:cs typeface="Boogaloo"/>
                  <a:sym typeface="Boogaloo"/>
                </a:rPr>
                <a:t>Ответ </a:t>
              </a:r>
              <a:endParaRPr sz="3100" kern="0" dirty="0">
                <a:solidFill>
                  <a:srgbClr val="FFFFFF"/>
                </a:solidFill>
                <a:latin typeface="Boogaloo"/>
                <a:ea typeface="Boogaloo"/>
                <a:cs typeface="Boogaloo"/>
                <a:sym typeface="Boogaloo"/>
              </a:endParaRPr>
            </a:p>
          </p:txBody>
        </p:sp>
      </p:grpSp>
      <p:pic>
        <p:nvPicPr>
          <p:cNvPr id="18" name="Рисунок 17">
            <a:hlinkClick r:id="rId2" action="ppaction://hlinksldjump"/>
          </p:cNvPr>
          <p:cNvPicPr>
            <a:picLocks noChangeAspect="1"/>
          </p:cNvPicPr>
          <p:nvPr/>
        </p:nvPicPr>
        <p:blipFill>
          <a:blip r:embed="rId3"/>
          <a:stretch>
            <a:fillRect/>
          </a:stretch>
        </p:blipFill>
        <p:spPr>
          <a:xfrm>
            <a:off x="11558050" y="293935"/>
            <a:ext cx="420660" cy="426757"/>
          </a:xfrm>
          <a:prstGeom prst="rect">
            <a:avLst/>
          </a:prstGeom>
        </p:spPr>
      </p:pic>
      <p:sp>
        <p:nvSpPr>
          <p:cNvPr id="12" name="TextBox 11"/>
          <p:cNvSpPr txBox="1"/>
          <p:nvPr/>
        </p:nvSpPr>
        <p:spPr>
          <a:xfrm>
            <a:off x="1452625" y="2108812"/>
            <a:ext cx="3886199" cy="3046988"/>
          </a:xfrm>
          <a:prstGeom prst="rect">
            <a:avLst/>
          </a:prstGeom>
          <a:noFill/>
        </p:spPr>
        <p:txBody>
          <a:bodyPr wrap="square" rtlCol="0">
            <a:spAutoFit/>
          </a:bodyPr>
          <a:lstStyle/>
          <a:p>
            <a:pPr algn="ctr"/>
            <a:r>
              <a:rPr lang="ru-RU" sz="3200" b="1" dirty="0">
                <a:solidFill>
                  <a:srgbClr val="3366FF"/>
                </a:solidFill>
              </a:rPr>
              <a:t>Солнце перед закатом вышло из-за </a:t>
            </a:r>
            <a:r>
              <a:rPr lang="ru-RU" sz="3200" b="1" dirty="0" smtClean="0">
                <a:solidFill>
                  <a:srgbClr val="3366FF"/>
                </a:solidFill>
              </a:rPr>
              <a:t>туч </a:t>
            </a:r>
            <a:r>
              <a:rPr lang="ru-RU" sz="3200" b="1" dirty="0">
                <a:solidFill>
                  <a:srgbClr val="3366FF"/>
                </a:solidFill>
              </a:rPr>
              <a:t>покрывающих </a:t>
            </a:r>
            <a:r>
              <a:rPr lang="ru-RU" sz="3200" b="1" dirty="0" smtClean="0">
                <a:solidFill>
                  <a:srgbClr val="3366FF"/>
                </a:solidFill>
              </a:rPr>
              <a:t>небо </a:t>
            </a:r>
            <a:r>
              <a:rPr lang="ru-RU" sz="3200" b="1" dirty="0">
                <a:solidFill>
                  <a:srgbClr val="3366FF"/>
                </a:solidFill>
              </a:rPr>
              <a:t>и осветило плескавшееся тихо у берега море.</a:t>
            </a:r>
          </a:p>
        </p:txBody>
      </p:sp>
      <p:grpSp>
        <p:nvGrpSpPr>
          <p:cNvPr id="4" name="Группа 3"/>
          <p:cNvGrpSpPr/>
          <p:nvPr/>
        </p:nvGrpSpPr>
        <p:grpSpPr>
          <a:xfrm>
            <a:off x="6243291" y="247762"/>
            <a:ext cx="4649700" cy="6519000"/>
            <a:chOff x="6243291" y="247762"/>
            <a:chExt cx="4649700" cy="6519000"/>
          </a:xfrm>
        </p:grpSpPr>
        <p:grpSp>
          <p:nvGrpSpPr>
            <p:cNvPr id="2" name="Группа 1"/>
            <p:cNvGrpSpPr/>
            <p:nvPr/>
          </p:nvGrpSpPr>
          <p:grpSpPr>
            <a:xfrm>
              <a:off x="6243291" y="247762"/>
              <a:ext cx="4649700" cy="6519000"/>
              <a:chOff x="6243291" y="247762"/>
              <a:chExt cx="4649700" cy="6519000"/>
            </a:xfrm>
          </p:grpSpPr>
          <p:sp>
            <p:nvSpPr>
              <p:cNvPr id="8" name="Google Shape;211;p17"/>
              <p:cNvSpPr/>
              <p:nvPr/>
            </p:nvSpPr>
            <p:spPr>
              <a:xfrm>
                <a:off x="6243291" y="247762"/>
                <a:ext cx="4649700" cy="6519000"/>
              </a:xfrm>
              <a:prstGeom prst="roundRect">
                <a:avLst>
                  <a:gd name="adj" fmla="val 6298"/>
                </a:avLst>
              </a:prstGeom>
              <a:solidFill>
                <a:srgbClr val="F3F3F3"/>
              </a:solid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a:buClr>
                    <a:srgbClr val="000000"/>
                  </a:buClr>
                  <a:buSzPts val="1400"/>
                  <a:buFont typeface="Arial"/>
                  <a:buNone/>
                </a:pPr>
                <a:endParaRPr sz="1400">
                  <a:solidFill>
                    <a:srgbClr val="000000"/>
                  </a:solidFill>
                  <a:latin typeface="Arial"/>
                  <a:ea typeface="Arial"/>
                  <a:cs typeface="Arial"/>
                  <a:sym typeface="Arial"/>
                </a:endParaRPr>
              </a:p>
            </p:txBody>
          </p:sp>
          <p:sp>
            <p:nvSpPr>
              <p:cNvPr id="9" name="Google Shape;212;p17"/>
              <p:cNvSpPr/>
              <p:nvPr/>
            </p:nvSpPr>
            <p:spPr>
              <a:xfrm>
                <a:off x="6435441" y="422625"/>
                <a:ext cx="4265400" cy="6169200"/>
              </a:xfrm>
              <a:prstGeom prst="roundRect">
                <a:avLst>
                  <a:gd name="adj" fmla="val 6298"/>
                </a:avLst>
              </a:prstGeom>
              <a:solidFill>
                <a:schemeClr val="accent1"/>
              </a:solidFill>
              <a:ln w="381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buFont typeface="Arial"/>
                  <a:buNone/>
                </a:pPr>
                <a:endParaRPr sz="1400">
                  <a:solidFill>
                    <a:srgbClr val="000000"/>
                  </a:solidFill>
                  <a:latin typeface="Arial"/>
                  <a:ea typeface="Arial"/>
                  <a:cs typeface="Arial"/>
                  <a:sym typeface="Arial"/>
                </a:endParaRPr>
              </a:p>
            </p:txBody>
          </p:sp>
        </p:grpSp>
        <p:sp>
          <p:nvSpPr>
            <p:cNvPr id="13" name="TextBox 12"/>
            <p:cNvSpPr txBox="1"/>
            <p:nvPr/>
          </p:nvSpPr>
          <p:spPr>
            <a:xfrm>
              <a:off x="6580341" y="1370149"/>
              <a:ext cx="4120500" cy="3970318"/>
            </a:xfrm>
            <a:prstGeom prst="rect">
              <a:avLst/>
            </a:prstGeom>
            <a:noFill/>
          </p:spPr>
          <p:txBody>
            <a:bodyPr wrap="square" rtlCol="0">
              <a:spAutoFit/>
            </a:bodyPr>
            <a:lstStyle/>
            <a:p>
              <a:pPr algn="ctr"/>
              <a:r>
                <a:rPr lang="ru-RU" sz="3600" b="1" dirty="0" smtClean="0">
                  <a:solidFill>
                    <a:schemeClr val="bg1"/>
                  </a:solidFill>
                </a:rPr>
                <a:t>Солнце перед закатом вышло </a:t>
              </a:r>
            </a:p>
            <a:p>
              <a:pPr algn="ctr"/>
              <a:r>
                <a:rPr lang="ru-RU" sz="3600" b="1" dirty="0" smtClean="0">
                  <a:solidFill>
                    <a:schemeClr val="bg1"/>
                  </a:solidFill>
                </a:rPr>
                <a:t>из-за туч, </a:t>
              </a:r>
              <a:r>
                <a:rPr lang="ru-RU" sz="3600" b="1" dirty="0" smtClean="0">
                  <a:solidFill>
                    <a:schemeClr val="accent4">
                      <a:lumMod val="40000"/>
                      <a:lumOff val="60000"/>
                    </a:schemeClr>
                  </a:solidFill>
                </a:rPr>
                <a:t>покрывающих небо</a:t>
              </a:r>
              <a:r>
                <a:rPr lang="ru-RU" sz="3600" b="1" dirty="0" smtClean="0">
                  <a:solidFill>
                    <a:schemeClr val="bg1"/>
                  </a:solidFill>
                </a:rPr>
                <a:t>, и осветило </a:t>
              </a:r>
              <a:r>
                <a:rPr lang="ru-RU" sz="3600" b="1" dirty="0" smtClean="0">
                  <a:solidFill>
                    <a:schemeClr val="accent4">
                      <a:lumMod val="40000"/>
                      <a:lumOff val="60000"/>
                    </a:schemeClr>
                  </a:solidFill>
                </a:rPr>
                <a:t>плескавшееся тихо у берега </a:t>
              </a:r>
              <a:r>
                <a:rPr lang="ru-RU" sz="3600" b="1" dirty="0" smtClean="0">
                  <a:solidFill>
                    <a:schemeClr val="bg1"/>
                  </a:solidFill>
                </a:rPr>
                <a:t>море.</a:t>
              </a:r>
              <a:endParaRPr lang="ru-RU" sz="3600" b="1" dirty="0">
                <a:solidFill>
                  <a:schemeClr val="bg1"/>
                </a:solidFill>
              </a:endParaRPr>
            </a:p>
          </p:txBody>
        </p:sp>
      </p:grpSp>
      <p:pic>
        <p:nvPicPr>
          <p:cNvPr id="14" name="Рисунок 13"/>
          <p:cNvPicPr>
            <a:picLocks noChangeAspect="1"/>
          </p:cNvPicPr>
          <p:nvPr/>
        </p:nvPicPr>
        <p:blipFill>
          <a:blip r:embed="rId4"/>
          <a:stretch>
            <a:fillRect/>
          </a:stretch>
        </p:blipFill>
        <p:spPr>
          <a:xfrm>
            <a:off x="1229614" y="349336"/>
            <a:ext cx="1744864" cy="1447977"/>
          </a:xfrm>
          <a:prstGeom prst="rect">
            <a:avLst/>
          </a:prstGeom>
        </p:spPr>
      </p:pic>
    </p:spTree>
    <p:extLst>
      <p:ext uri="{BB962C8B-B14F-4D97-AF65-F5344CB8AC3E}">
        <p14:creationId xmlns:p14="http://schemas.microsoft.com/office/powerpoint/2010/main" val="190968399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nextCondLst>
                <p:cond evt="onClick" delay="0">
                  <p:tgtEl>
                    <p:spTgt spid="3"/>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Группа 2"/>
          <p:cNvGrpSpPr/>
          <p:nvPr/>
        </p:nvGrpSpPr>
        <p:grpSpPr>
          <a:xfrm>
            <a:off x="1061691" y="247762"/>
            <a:ext cx="4649700" cy="6519000"/>
            <a:chOff x="1061691" y="247762"/>
            <a:chExt cx="4649700" cy="6519000"/>
          </a:xfrm>
        </p:grpSpPr>
        <p:sp>
          <p:nvSpPr>
            <p:cNvPr id="5" name="Google Shape;156;p12"/>
            <p:cNvSpPr/>
            <p:nvPr/>
          </p:nvSpPr>
          <p:spPr>
            <a:xfrm>
              <a:off x="1061691" y="247762"/>
              <a:ext cx="4649700" cy="6519000"/>
            </a:xfrm>
            <a:prstGeom prst="roundRect">
              <a:avLst>
                <a:gd name="adj" fmla="val 6298"/>
              </a:avLst>
            </a:prstGeom>
            <a:solidFill>
              <a:srgbClr val="F3F3F3"/>
            </a:solid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a:buClr>
                  <a:srgbClr val="000000"/>
                </a:buClr>
                <a:buSzPts val="1400"/>
                <a:buFont typeface="Arial"/>
                <a:buNone/>
              </a:pPr>
              <a:endParaRPr sz="1400" kern="0">
                <a:solidFill>
                  <a:srgbClr val="000000"/>
                </a:solidFill>
                <a:latin typeface="Arial"/>
                <a:ea typeface="Arial"/>
                <a:cs typeface="Arial"/>
                <a:sym typeface="Arial"/>
              </a:endParaRPr>
            </a:p>
          </p:txBody>
        </p:sp>
        <p:sp>
          <p:nvSpPr>
            <p:cNvPr id="6" name="Google Shape;157;p12"/>
            <p:cNvSpPr/>
            <p:nvPr/>
          </p:nvSpPr>
          <p:spPr>
            <a:xfrm>
              <a:off x="1263025" y="422625"/>
              <a:ext cx="4265400" cy="6169200"/>
            </a:xfrm>
            <a:prstGeom prst="roundRect">
              <a:avLst>
                <a:gd name="adj" fmla="val 6298"/>
              </a:avLst>
            </a:prstGeom>
            <a:noFill/>
            <a:ln w="38100" cap="flat" cmpd="sng">
              <a:solidFill>
                <a:srgbClr val="00B050"/>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buFont typeface="Arial"/>
                <a:buNone/>
              </a:pPr>
              <a:endParaRPr sz="1400" kern="0">
                <a:solidFill>
                  <a:srgbClr val="000000"/>
                </a:solidFill>
                <a:latin typeface="Arial"/>
                <a:ea typeface="Arial"/>
                <a:cs typeface="Arial"/>
                <a:sym typeface="Arial"/>
              </a:endParaRPr>
            </a:p>
          </p:txBody>
        </p:sp>
        <p:sp>
          <p:nvSpPr>
            <p:cNvPr id="7" name="Google Shape;158;p12"/>
            <p:cNvSpPr/>
            <p:nvPr/>
          </p:nvSpPr>
          <p:spPr>
            <a:xfrm>
              <a:off x="1244675" y="422625"/>
              <a:ext cx="4283700" cy="1301400"/>
            </a:xfrm>
            <a:prstGeom prst="round2SameRect">
              <a:avLst>
                <a:gd name="adj1" fmla="val 16667"/>
                <a:gd name="adj2" fmla="val 0"/>
              </a:avLst>
            </a:prstGeom>
            <a:solidFill>
              <a:srgbClr val="00B050"/>
            </a:solidFill>
            <a:ln>
              <a:solidFill>
                <a:srgbClr val="00B050"/>
              </a:solidFill>
            </a:ln>
          </p:spPr>
          <p:txBody>
            <a:bodyPr spcFirstLastPara="1" wrap="square" lIns="91425" tIns="91425" rIns="91425" bIns="91425" anchor="ctr" anchorCtr="0">
              <a:noAutofit/>
            </a:bodyPr>
            <a:lstStyle/>
            <a:p>
              <a:pPr algn="ctr">
                <a:buClr>
                  <a:srgbClr val="000000"/>
                </a:buClr>
                <a:buSzPts val="1400"/>
                <a:buFont typeface="Arial"/>
                <a:buNone/>
              </a:pPr>
              <a:r>
                <a:rPr lang="ru-RU" sz="6000" b="1" kern="0" dirty="0" smtClean="0">
                  <a:solidFill>
                    <a:schemeClr val="bg1"/>
                  </a:solidFill>
                  <a:latin typeface="Arial"/>
                  <a:ea typeface="Arial"/>
                  <a:cs typeface="Arial"/>
                  <a:sym typeface="Arial"/>
                </a:rPr>
                <a:t>15</a:t>
              </a:r>
              <a:endParaRPr sz="6000" b="1" kern="0" dirty="0">
                <a:solidFill>
                  <a:schemeClr val="bg1"/>
                </a:solidFill>
                <a:latin typeface="Arial"/>
                <a:ea typeface="Arial"/>
                <a:cs typeface="Arial"/>
                <a:sym typeface="Arial"/>
              </a:endParaRPr>
            </a:p>
          </p:txBody>
        </p:sp>
        <p:sp>
          <p:nvSpPr>
            <p:cNvPr id="17" name="Google Shape;447;p30"/>
            <p:cNvSpPr/>
            <p:nvPr/>
          </p:nvSpPr>
          <p:spPr>
            <a:xfrm>
              <a:off x="1622125" y="5742844"/>
              <a:ext cx="3547200" cy="624300"/>
            </a:xfrm>
            <a:prstGeom prst="rect">
              <a:avLst/>
            </a:prstGeom>
            <a:solidFill>
              <a:srgbClr val="00B050"/>
            </a:solidFill>
            <a:ln>
              <a:solidFill>
                <a:srgbClr val="00B050"/>
              </a:solidFill>
            </a:ln>
          </p:spPr>
          <p:txBody>
            <a:bodyPr spcFirstLastPara="1" wrap="square" lIns="91425" tIns="91425" rIns="91425" bIns="91425" anchor="ctr" anchorCtr="0">
              <a:noAutofit/>
            </a:bodyPr>
            <a:lstStyle/>
            <a:p>
              <a:pPr algn="ctr">
                <a:buClr>
                  <a:srgbClr val="000000"/>
                </a:buClr>
                <a:buFont typeface="Arial"/>
                <a:buNone/>
              </a:pPr>
              <a:r>
                <a:rPr lang="ru-RU" sz="3100" kern="0" dirty="0" smtClean="0">
                  <a:solidFill>
                    <a:srgbClr val="FFFFFF"/>
                  </a:solidFill>
                  <a:latin typeface="Boogaloo"/>
                  <a:ea typeface="Boogaloo"/>
                  <a:cs typeface="Boogaloo"/>
                  <a:sym typeface="Boogaloo"/>
                </a:rPr>
                <a:t>Ответ </a:t>
              </a:r>
              <a:endParaRPr sz="3100" kern="0" dirty="0">
                <a:solidFill>
                  <a:srgbClr val="FFFFFF"/>
                </a:solidFill>
                <a:latin typeface="Boogaloo"/>
                <a:ea typeface="Boogaloo"/>
                <a:cs typeface="Boogaloo"/>
                <a:sym typeface="Boogaloo"/>
              </a:endParaRPr>
            </a:p>
          </p:txBody>
        </p:sp>
      </p:grpSp>
      <p:pic>
        <p:nvPicPr>
          <p:cNvPr id="18" name="Рисунок 17">
            <a:hlinkClick r:id="rId2" action="ppaction://hlinksldjump"/>
          </p:cNvPr>
          <p:cNvPicPr>
            <a:picLocks noChangeAspect="1"/>
          </p:cNvPicPr>
          <p:nvPr/>
        </p:nvPicPr>
        <p:blipFill>
          <a:blip r:embed="rId3"/>
          <a:stretch>
            <a:fillRect/>
          </a:stretch>
        </p:blipFill>
        <p:spPr>
          <a:xfrm>
            <a:off x="11558050" y="293935"/>
            <a:ext cx="420660" cy="426757"/>
          </a:xfrm>
          <a:prstGeom prst="rect">
            <a:avLst/>
          </a:prstGeom>
        </p:spPr>
      </p:pic>
      <p:sp>
        <p:nvSpPr>
          <p:cNvPr id="12" name="TextBox 11"/>
          <p:cNvSpPr txBox="1"/>
          <p:nvPr/>
        </p:nvSpPr>
        <p:spPr>
          <a:xfrm>
            <a:off x="1452625" y="2311389"/>
            <a:ext cx="3886199" cy="2862322"/>
          </a:xfrm>
          <a:prstGeom prst="rect">
            <a:avLst/>
          </a:prstGeom>
          <a:noFill/>
        </p:spPr>
        <p:txBody>
          <a:bodyPr wrap="square" rtlCol="0">
            <a:spAutoFit/>
          </a:bodyPr>
          <a:lstStyle/>
          <a:p>
            <a:pPr algn="ctr"/>
            <a:r>
              <a:rPr lang="ru-RU" sz="3600" b="1" dirty="0" smtClean="0">
                <a:solidFill>
                  <a:srgbClr val="3366FF"/>
                </a:solidFill>
              </a:rPr>
              <a:t>БОР_ЩИЙСЯ</a:t>
            </a:r>
            <a:endParaRPr lang="ru-RU" sz="3600" b="1" dirty="0">
              <a:solidFill>
                <a:srgbClr val="3366FF"/>
              </a:solidFill>
            </a:endParaRPr>
          </a:p>
          <a:p>
            <a:pPr algn="ctr"/>
            <a:r>
              <a:rPr lang="ru-RU" sz="3600" b="1" dirty="0" smtClean="0">
                <a:solidFill>
                  <a:srgbClr val="3366FF"/>
                </a:solidFill>
              </a:rPr>
              <a:t>ПЕН_ЩИЙСЯ</a:t>
            </a:r>
            <a:endParaRPr lang="ru-RU" sz="3600" b="1" dirty="0">
              <a:solidFill>
                <a:srgbClr val="3366FF"/>
              </a:solidFill>
            </a:endParaRPr>
          </a:p>
          <a:p>
            <a:pPr algn="ctr"/>
            <a:r>
              <a:rPr lang="ru-RU" sz="3600" b="1" dirty="0" smtClean="0">
                <a:solidFill>
                  <a:srgbClr val="3366FF"/>
                </a:solidFill>
              </a:rPr>
              <a:t>ТА_ЩИЙ</a:t>
            </a:r>
            <a:endParaRPr lang="ru-RU" sz="3600" b="1" dirty="0">
              <a:solidFill>
                <a:srgbClr val="3366FF"/>
              </a:solidFill>
            </a:endParaRPr>
          </a:p>
          <a:p>
            <a:pPr algn="ctr"/>
            <a:r>
              <a:rPr lang="ru-RU" sz="3600" b="1" dirty="0" smtClean="0">
                <a:solidFill>
                  <a:srgbClr val="3366FF"/>
                </a:solidFill>
              </a:rPr>
              <a:t>ЛОПОЧ_ЩИЙ</a:t>
            </a:r>
            <a:endParaRPr lang="ru-RU" sz="3600" b="1" dirty="0">
              <a:solidFill>
                <a:srgbClr val="3366FF"/>
              </a:solidFill>
            </a:endParaRPr>
          </a:p>
          <a:p>
            <a:pPr algn="ctr"/>
            <a:r>
              <a:rPr lang="ru-RU" sz="3600" b="1" dirty="0" smtClean="0">
                <a:solidFill>
                  <a:srgbClr val="3366FF"/>
                </a:solidFill>
              </a:rPr>
              <a:t>ДРЕМЛ_ЩИЙ</a:t>
            </a:r>
            <a:endParaRPr lang="ru-RU" sz="3600" b="1" dirty="0">
              <a:solidFill>
                <a:srgbClr val="3366FF"/>
              </a:solidFill>
            </a:endParaRPr>
          </a:p>
        </p:txBody>
      </p:sp>
      <p:grpSp>
        <p:nvGrpSpPr>
          <p:cNvPr id="4" name="Группа 3"/>
          <p:cNvGrpSpPr/>
          <p:nvPr/>
        </p:nvGrpSpPr>
        <p:grpSpPr>
          <a:xfrm>
            <a:off x="6243291" y="247762"/>
            <a:ext cx="4649700" cy="6519000"/>
            <a:chOff x="6243291" y="247762"/>
            <a:chExt cx="4649700" cy="6519000"/>
          </a:xfrm>
        </p:grpSpPr>
        <p:grpSp>
          <p:nvGrpSpPr>
            <p:cNvPr id="2" name="Группа 1"/>
            <p:cNvGrpSpPr/>
            <p:nvPr/>
          </p:nvGrpSpPr>
          <p:grpSpPr>
            <a:xfrm>
              <a:off x="6243291" y="247762"/>
              <a:ext cx="4649700" cy="6519000"/>
              <a:chOff x="6243291" y="247762"/>
              <a:chExt cx="4649700" cy="6519000"/>
            </a:xfrm>
          </p:grpSpPr>
          <p:sp>
            <p:nvSpPr>
              <p:cNvPr id="8" name="Google Shape;211;p17"/>
              <p:cNvSpPr/>
              <p:nvPr/>
            </p:nvSpPr>
            <p:spPr>
              <a:xfrm>
                <a:off x="6243291" y="247762"/>
                <a:ext cx="4649700" cy="6519000"/>
              </a:xfrm>
              <a:prstGeom prst="roundRect">
                <a:avLst>
                  <a:gd name="adj" fmla="val 6298"/>
                </a:avLst>
              </a:prstGeom>
              <a:solidFill>
                <a:srgbClr val="F3F3F3"/>
              </a:solid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a:buClr>
                    <a:srgbClr val="000000"/>
                  </a:buClr>
                  <a:buSzPts val="1400"/>
                  <a:buFont typeface="Arial"/>
                  <a:buNone/>
                </a:pPr>
                <a:endParaRPr sz="1400">
                  <a:solidFill>
                    <a:srgbClr val="000000"/>
                  </a:solidFill>
                  <a:latin typeface="Arial"/>
                  <a:ea typeface="Arial"/>
                  <a:cs typeface="Arial"/>
                  <a:sym typeface="Arial"/>
                </a:endParaRPr>
              </a:p>
            </p:txBody>
          </p:sp>
          <p:sp>
            <p:nvSpPr>
              <p:cNvPr id="9" name="Google Shape;212;p17"/>
              <p:cNvSpPr/>
              <p:nvPr/>
            </p:nvSpPr>
            <p:spPr>
              <a:xfrm>
                <a:off x="6435441" y="422625"/>
                <a:ext cx="4265400" cy="6169200"/>
              </a:xfrm>
              <a:prstGeom prst="roundRect">
                <a:avLst>
                  <a:gd name="adj" fmla="val 6298"/>
                </a:avLst>
              </a:prstGeom>
              <a:solidFill>
                <a:srgbClr val="00B050"/>
              </a:solidFill>
              <a:ln w="38100" cap="flat" cmpd="sng">
                <a:solidFill>
                  <a:srgbClr val="00B050"/>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buFont typeface="Arial"/>
                  <a:buNone/>
                </a:pPr>
                <a:endParaRPr sz="1400">
                  <a:solidFill>
                    <a:srgbClr val="000000"/>
                  </a:solidFill>
                  <a:latin typeface="Arial"/>
                  <a:ea typeface="Arial"/>
                  <a:cs typeface="Arial"/>
                  <a:sym typeface="Arial"/>
                </a:endParaRPr>
              </a:p>
            </p:txBody>
          </p:sp>
        </p:grpSp>
        <p:sp>
          <p:nvSpPr>
            <p:cNvPr id="13" name="TextBox 12"/>
            <p:cNvSpPr txBox="1"/>
            <p:nvPr/>
          </p:nvSpPr>
          <p:spPr>
            <a:xfrm>
              <a:off x="6435441" y="2311389"/>
              <a:ext cx="4120500" cy="2862322"/>
            </a:xfrm>
            <a:prstGeom prst="rect">
              <a:avLst/>
            </a:prstGeom>
            <a:noFill/>
          </p:spPr>
          <p:txBody>
            <a:bodyPr wrap="square" rtlCol="0">
              <a:spAutoFit/>
            </a:bodyPr>
            <a:lstStyle/>
            <a:p>
              <a:pPr algn="ctr"/>
              <a:r>
                <a:rPr lang="ru-RU" sz="3600" b="1" dirty="0" smtClean="0">
                  <a:solidFill>
                    <a:schemeClr val="bg1"/>
                  </a:solidFill>
                </a:rPr>
                <a:t>БОРЮЩИЙСЯ</a:t>
              </a:r>
            </a:p>
            <a:p>
              <a:pPr algn="ctr"/>
              <a:r>
                <a:rPr lang="ru-RU" sz="3600" b="1" dirty="0" smtClean="0">
                  <a:solidFill>
                    <a:schemeClr val="bg1"/>
                  </a:solidFill>
                </a:rPr>
                <a:t>ПЕНЯЩИЙСЯ</a:t>
              </a:r>
            </a:p>
            <a:p>
              <a:pPr algn="ctr"/>
              <a:r>
                <a:rPr lang="ru-RU" sz="3600" b="1" dirty="0" smtClean="0">
                  <a:solidFill>
                    <a:schemeClr val="bg1"/>
                  </a:solidFill>
                </a:rPr>
                <a:t>ТАЮЩИЙ</a:t>
              </a:r>
            </a:p>
            <a:p>
              <a:pPr algn="ctr"/>
              <a:r>
                <a:rPr lang="ru-RU" sz="3600" b="1" dirty="0" smtClean="0">
                  <a:solidFill>
                    <a:schemeClr val="bg1"/>
                  </a:solidFill>
                </a:rPr>
                <a:t>ЛОПОЧУЩИЙ</a:t>
              </a:r>
            </a:p>
            <a:p>
              <a:pPr algn="ctr"/>
              <a:r>
                <a:rPr lang="ru-RU" sz="3600" b="1" dirty="0" smtClean="0">
                  <a:solidFill>
                    <a:schemeClr val="bg1"/>
                  </a:solidFill>
                </a:rPr>
                <a:t>ДРЕМЛЮЩИЙ</a:t>
              </a:r>
              <a:endParaRPr lang="ru-RU" sz="3600" b="1" dirty="0">
                <a:solidFill>
                  <a:schemeClr val="bg1"/>
                </a:solidFill>
              </a:endParaRPr>
            </a:p>
          </p:txBody>
        </p:sp>
      </p:grpSp>
      <p:pic>
        <p:nvPicPr>
          <p:cNvPr id="15" name="Рисунок 14"/>
          <p:cNvPicPr>
            <a:picLocks noChangeAspect="1"/>
          </p:cNvPicPr>
          <p:nvPr/>
        </p:nvPicPr>
        <p:blipFill>
          <a:blip r:embed="rId4"/>
          <a:stretch>
            <a:fillRect/>
          </a:stretch>
        </p:blipFill>
        <p:spPr>
          <a:xfrm>
            <a:off x="1186021" y="370838"/>
            <a:ext cx="1783584" cy="1408093"/>
          </a:xfrm>
          <a:prstGeom prst="rect">
            <a:avLst/>
          </a:prstGeom>
        </p:spPr>
      </p:pic>
    </p:spTree>
    <p:extLst>
      <p:ext uri="{BB962C8B-B14F-4D97-AF65-F5344CB8AC3E}">
        <p14:creationId xmlns:p14="http://schemas.microsoft.com/office/powerpoint/2010/main" val="37814490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nextCondLst>
                <p:cond evt="onClick" delay="0">
                  <p:tgtEl>
                    <p:spTgt spid="3"/>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Группа 2"/>
          <p:cNvGrpSpPr/>
          <p:nvPr/>
        </p:nvGrpSpPr>
        <p:grpSpPr>
          <a:xfrm>
            <a:off x="1061691" y="247762"/>
            <a:ext cx="4649700" cy="6519000"/>
            <a:chOff x="1061691" y="247762"/>
            <a:chExt cx="4649700" cy="6519000"/>
          </a:xfrm>
        </p:grpSpPr>
        <p:sp>
          <p:nvSpPr>
            <p:cNvPr id="5" name="Google Shape;156;p12"/>
            <p:cNvSpPr/>
            <p:nvPr/>
          </p:nvSpPr>
          <p:spPr>
            <a:xfrm>
              <a:off x="1061691" y="247762"/>
              <a:ext cx="4649700" cy="6519000"/>
            </a:xfrm>
            <a:prstGeom prst="roundRect">
              <a:avLst>
                <a:gd name="adj" fmla="val 6298"/>
              </a:avLst>
            </a:prstGeom>
            <a:solidFill>
              <a:srgbClr val="F3F3F3"/>
            </a:solid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a:buClr>
                  <a:srgbClr val="000000"/>
                </a:buClr>
                <a:buSzPts val="1400"/>
                <a:buFont typeface="Arial"/>
                <a:buNone/>
              </a:pPr>
              <a:endParaRPr sz="1400" kern="0">
                <a:solidFill>
                  <a:srgbClr val="000000"/>
                </a:solidFill>
                <a:latin typeface="Arial"/>
                <a:ea typeface="Arial"/>
                <a:cs typeface="Arial"/>
                <a:sym typeface="Arial"/>
              </a:endParaRPr>
            </a:p>
          </p:txBody>
        </p:sp>
        <p:sp>
          <p:nvSpPr>
            <p:cNvPr id="6" name="Google Shape;157;p12"/>
            <p:cNvSpPr/>
            <p:nvPr/>
          </p:nvSpPr>
          <p:spPr>
            <a:xfrm>
              <a:off x="1263025" y="422625"/>
              <a:ext cx="4265400" cy="6169200"/>
            </a:xfrm>
            <a:prstGeom prst="roundRect">
              <a:avLst>
                <a:gd name="adj" fmla="val 6298"/>
              </a:avLst>
            </a:prstGeom>
            <a:noFill/>
            <a:ln w="38100" cap="flat" cmpd="sng">
              <a:solidFill>
                <a:srgbClr val="6FA8DC"/>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 name="Google Shape;158;p12"/>
            <p:cNvSpPr/>
            <p:nvPr/>
          </p:nvSpPr>
          <p:spPr>
            <a:xfrm>
              <a:off x="1244675" y="422625"/>
              <a:ext cx="4283700" cy="1301400"/>
            </a:xfrm>
            <a:prstGeom prst="round2SameRect">
              <a:avLst>
                <a:gd name="adj1" fmla="val 16667"/>
                <a:gd name="adj2" fmla="val 0"/>
              </a:avLst>
            </a:prstGeom>
            <a:solidFill>
              <a:srgbClr val="FFC000"/>
            </a:solid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Pts val="1400"/>
                <a:buFont typeface="Arial"/>
                <a:buNone/>
                <a:tabLst/>
                <a:defRPr/>
              </a:pPr>
              <a:r>
                <a:rPr kumimoji="0" lang="ru-RU" sz="6000" b="1" i="0" u="none" strike="noStrike" kern="0" cap="none" spc="0" normalizeH="0" baseline="0" noProof="0" dirty="0" smtClean="0">
                  <a:ln>
                    <a:noFill/>
                  </a:ln>
                  <a:solidFill>
                    <a:schemeClr val="bg1"/>
                  </a:solidFill>
                  <a:effectLst/>
                  <a:uLnTx/>
                  <a:uFillTx/>
                  <a:latin typeface="Arial"/>
                  <a:ea typeface="Arial"/>
                  <a:cs typeface="Arial"/>
                  <a:sym typeface="Arial"/>
                </a:rPr>
                <a:t>16</a:t>
              </a:r>
              <a:endParaRPr kumimoji="0" sz="6000" b="1" i="0" u="none" strike="noStrike" kern="0" cap="none" spc="0" normalizeH="0" baseline="0" noProof="0" dirty="0">
                <a:ln>
                  <a:noFill/>
                </a:ln>
                <a:solidFill>
                  <a:schemeClr val="bg1"/>
                </a:solidFill>
                <a:effectLst/>
                <a:uLnTx/>
                <a:uFillTx/>
                <a:latin typeface="Arial"/>
                <a:ea typeface="Arial"/>
                <a:cs typeface="Arial"/>
                <a:sym typeface="Arial"/>
              </a:endParaRPr>
            </a:p>
          </p:txBody>
        </p:sp>
        <p:sp>
          <p:nvSpPr>
            <p:cNvPr id="17" name="Google Shape;447;p30"/>
            <p:cNvSpPr/>
            <p:nvPr/>
          </p:nvSpPr>
          <p:spPr>
            <a:xfrm>
              <a:off x="1622125" y="5742844"/>
              <a:ext cx="3547200" cy="624300"/>
            </a:xfrm>
            <a:prstGeom prst="rect">
              <a:avLst/>
            </a:prstGeom>
            <a:solidFill>
              <a:srgbClr val="FFC000"/>
            </a:solid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ru-RU" sz="3100" b="0" i="0" u="none" strike="noStrike" kern="0" cap="none" spc="0" normalizeH="0" baseline="0" noProof="0" dirty="0" smtClean="0">
                  <a:ln>
                    <a:noFill/>
                  </a:ln>
                  <a:solidFill>
                    <a:srgbClr val="FFFFFF"/>
                  </a:solidFill>
                  <a:effectLst/>
                  <a:uLnTx/>
                  <a:uFillTx/>
                  <a:latin typeface="Boogaloo"/>
                  <a:ea typeface="Boogaloo"/>
                  <a:cs typeface="Boogaloo"/>
                  <a:sym typeface="Boogaloo"/>
                </a:rPr>
                <a:t>Ответ </a:t>
              </a:r>
              <a:endParaRPr kumimoji="0" sz="3100" b="0" i="0" u="none" strike="noStrike" kern="0" cap="none" spc="0" normalizeH="0" baseline="0" noProof="0" dirty="0">
                <a:ln>
                  <a:noFill/>
                </a:ln>
                <a:solidFill>
                  <a:srgbClr val="FFFFFF"/>
                </a:solidFill>
                <a:effectLst/>
                <a:uLnTx/>
                <a:uFillTx/>
                <a:latin typeface="Boogaloo"/>
                <a:ea typeface="Boogaloo"/>
                <a:cs typeface="Boogaloo"/>
                <a:sym typeface="Boogaloo"/>
              </a:endParaRPr>
            </a:p>
          </p:txBody>
        </p:sp>
      </p:grpSp>
      <p:pic>
        <p:nvPicPr>
          <p:cNvPr id="18" name="Рисунок 17">
            <a:hlinkClick r:id="rId2" action="ppaction://hlinksldjump"/>
          </p:cNvPr>
          <p:cNvPicPr>
            <a:picLocks noChangeAspect="1"/>
          </p:cNvPicPr>
          <p:nvPr/>
        </p:nvPicPr>
        <p:blipFill>
          <a:blip r:embed="rId3"/>
          <a:stretch>
            <a:fillRect/>
          </a:stretch>
        </p:blipFill>
        <p:spPr>
          <a:xfrm>
            <a:off x="11558050" y="293935"/>
            <a:ext cx="420660" cy="426757"/>
          </a:xfrm>
          <a:prstGeom prst="rect">
            <a:avLst/>
          </a:prstGeom>
        </p:spPr>
      </p:pic>
      <p:sp>
        <p:nvSpPr>
          <p:cNvPr id="12" name="TextBox 11"/>
          <p:cNvSpPr txBox="1"/>
          <p:nvPr/>
        </p:nvSpPr>
        <p:spPr>
          <a:xfrm>
            <a:off x="1244675" y="2071441"/>
            <a:ext cx="4265350" cy="3323987"/>
          </a:xfrm>
          <a:prstGeom prst="rect">
            <a:avLst/>
          </a:prstGeom>
          <a:noFill/>
        </p:spPr>
        <p:txBody>
          <a:bodyPr wrap="square" rtlCol="0">
            <a:spAutoFit/>
          </a:bodyPr>
          <a:lstStyle/>
          <a:p>
            <a:pPr algn="ctr"/>
            <a:r>
              <a:rPr lang="ru-RU" sz="3000" b="1" dirty="0">
                <a:solidFill>
                  <a:srgbClr val="3366FF"/>
                </a:solidFill>
              </a:rPr>
              <a:t>Холодный ветер, </a:t>
            </a:r>
            <a:r>
              <a:rPr lang="ru-RU" sz="3000" b="1" dirty="0" smtClean="0">
                <a:solidFill>
                  <a:srgbClr val="3366FF"/>
                </a:solidFill>
              </a:rPr>
              <a:t>(не) </a:t>
            </a:r>
            <a:r>
              <a:rPr lang="ru-RU" sz="3000" b="1" dirty="0">
                <a:solidFill>
                  <a:srgbClr val="3366FF"/>
                </a:solidFill>
              </a:rPr>
              <a:t>прогнавший остатки тумана, забирался под одежду, а начинающийся дождь мешал рассмотреть </a:t>
            </a:r>
            <a:r>
              <a:rPr lang="ru-RU" sz="3000" b="1" dirty="0" smtClean="0">
                <a:solidFill>
                  <a:srgbClr val="3366FF"/>
                </a:solidFill>
              </a:rPr>
              <a:t>(не) изведанную </a:t>
            </a:r>
            <a:r>
              <a:rPr lang="ru-RU" sz="3000" b="1" dirty="0">
                <a:solidFill>
                  <a:srgbClr val="3366FF"/>
                </a:solidFill>
              </a:rPr>
              <a:t>дорогу.</a:t>
            </a:r>
          </a:p>
        </p:txBody>
      </p:sp>
      <p:grpSp>
        <p:nvGrpSpPr>
          <p:cNvPr id="4" name="Группа 3"/>
          <p:cNvGrpSpPr/>
          <p:nvPr/>
        </p:nvGrpSpPr>
        <p:grpSpPr>
          <a:xfrm>
            <a:off x="6243291" y="247762"/>
            <a:ext cx="4649700" cy="6519000"/>
            <a:chOff x="6243291" y="247762"/>
            <a:chExt cx="4649700" cy="6519000"/>
          </a:xfrm>
        </p:grpSpPr>
        <p:grpSp>
          <p:nvGrpSpPr>
            <p:cNvPr id="2" name="Группа 1"/>
            <p:cNvGrpSpPr/>
            <p:nvPr/>
          </p:nvGrpSpPr>
          <p:grpSpPr>
            <a:xfrm>
              <a:off x="6243291" y="247762"/>
              <a:ext cx="4649700" cy="6519000"/>
              <a:chOff x="6243291" y="247762"/>
              <a:chExt cx="4649700" cy="6519000"/>
            </a:xfrm>
          </p:grpSpPr>
          <p:sp>
            <p:nvSpPr>
              <p:cNvPr id="8" name="Google Shape;211;p17"/>
              <p:cNvSpPr/>
              <p:nvPr/>
            </p:nvSpPr>
            <p:spPr>
              <a:xfrm>
                <a:off x="6243291" y="247762"/>
                <a:ext cx="4649700" cy="6519000"/>
              </a:xfrm>
              <a:prstGeom prst="roundRect">
                <a:avLst>
                  <a:gd name="adj" fmla="val 6298"/>
                </a:avLst>
              </a:prstGeom>
              <a:solidFill>
                <a:srgbClr val="F3F3F3"/>
              </a:solid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 name="Google Shape;212;p17"/>
              <p:cNvSpPr/>
              <p:nvPr/>
            </p:nvSpPr>
            <p:spPr>
              <a:xfrm>
                <a:off x="6435441" y="422625"/>
                <a:ext cx="4265400" cy="6169200"/>
              </a:xfrm>
              <a:prstGeom prst="roundRect">
                <a:avLst>
                  <a:gd name="adj" fmla="val 6298"/>
                </a:avLst>
              </a:prstGeom>
              <a:solidFill>
                <a:srgbClr val="FFC000"/>
              </a:solidFill>
              <a:ln w="381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3" name="TextBox 12"/>
            <p:cNvSpPr txBox="1"/>
            <p:nvPr/>
          </p:nvSpPr>
          <p:spPr>
            <a:xfrm>
              <a:off x="6435441" y="1511169"/>
              <a:ext cx="4120500" cy="4524315"/>
            </a:xfrm>
            <a:prstGeom prst="rect">
              <a:avLst/>
            </a:prstGeom>
            <a:noFill/>
          </p:spPr>
          <p:txBody>
            <a:bodyPr wrap="square" rtlCol="0">
              <a:spAutoFit/>
            </a:bodyPr>
            <a:lstStyle/>
            <a:p>
              <a:pPr algn="ctr"/>
              <a:r>
                <a:rPr lang="ru-RU" sz="3200" b="1" dirty="0" smtClean="0">
                  <a:solidFill>
                    <a:schemeClr val="bg1"/>
                  </a:solidFill>
                </a:rPr>
                <a:t>Холодный ветер, не прогнавший остатки тумана, забирался под одежду, а начинающийся дождь мешал рассмотреть неизведанную дорогу.</a:t>
              </a:r>
              <a:endParaRPr lang="ru-RU" sz="3200" b="1" dirty="0">
                <a:solidFill>
                  <a:schemeClr val="bg1"/>
                </a:solidFill>
              </a:endParaRPr>
            </a:p>
          </p:txBody>
        </p:sp>
      </p:grpSp>
      <p:pic>
        <p:nvPicPr>
          <p:cNvPr id="14" name="Рисунок 13"/>
          <p:cNvPicPr>
            <a:picLocks noChangeAspect="1"/>
          </p:cNvPicPr>
          <p:nvPr/>
        </p:nvPicPr>
        <p:blipFill>
          <a:blip r:embed="rId4"/>
          <a:stretch>
            <a:fillRect/>
          </a:stretch>
        </p:blipFill>
        <p:spPr>
          <a:xfrm>
            <a:off x="1263025" y="437133"/>
            <a:ext cx="1580639" cy="1286892"/>
          </a:xfrm>
          <a:prstGeom prst="rect">
            <a:avLst/>
          </a:prstGeom>
        </p:spPr>
      </p:pic>
    </p:spTree>
    <p:extLst>
      <p:ext uri="{BB962C8B-B14F-4D97-AF65-F5344CB8AC3E}">
        <p14:creationId xmlns:p14="http://schemas.microsoft.com/office/powerpoint/2010/main" val="239416488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nextCondLst>
                <p:cond evt="onClick" delay="0">
                  <p:tgtEl>
                    <p:spTgt spid="3"/>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03729" y="244102"/>
            <a:ext cx="10515600" cy="885451"/>
          </a:xfrm>
          <a:prstGeom prst="roundRect">
            <a:avLst/>
          </a:prstGeom>
          <a:solidFill>
            <a:srgbClr val="E5FFFF"/>
          </a:solidFill>
          <a:ln w="57150">
            <a:solidFill>
              <a:srgbClr val="000099"/>
            </a:solidFill>
          </a:ln>
        </p:spPr>
        <p:txBody>
          <a:bodyPr>
            <a:noAutofit/>
          </a:bodyPr>
          <a:lstStyle/>
          <a:p>
            <a:pPr algn="ctr"/>
            <a:r>
              <a:rPr lang="ru-RU" sz="3200" b="1" dirty="0" smtClean="0">
                <a:solidFill>
                  <a:srgbClr val="000099"/>
                </a:solidFill>
              </a:rPr>
              <a:t>Дидактическую игру «</a:t>
            </a:r>
            <a:r>
              <a:rPr lang="ru-RU" sz="3200" b="1" dirty="0" err="1" smtClean="0">
                <a:solidFill>
                  <a:srgbClr val="000099"/>
                </a:solidFill>
              </a:rPr>
              <a:t>ходилка</a:t>
            </a:r>
            <a:r>
              <a:rPr lang="ru-RU" sz="3200" b="1" dirty="0" smtClean="0">
                <a:solidFill>
                  <a:srgbClr val="000099"/>
                </a:solidFill>
              </a:rPr>
              <a:t> – </a:t>
            </a:r>
            <a:r>
              <a:rPr lang="ru-RU" sz="3200" b="1" dirty="0" err="1" smtClean="0">
                <a:solidFill>
                  <a:srgbClr val="000099"/>
                </a:solidFill>
              </a:rPr>
              <a:t>бродилка</a:t>
            </a:r>
            <a:r>
              <a:rPr lang="ru-RU" sz="3200" b="1" dirty="0" smtClean="0">
                <a:solidFill>
                  <a:srgbClr val="000099"/>
                </a:solidFill>
              </a:rPr>
              <a:t>» можно проводить по-разному, например, такими способами.</a:t>
            </a:r>
            <a:endParaRPr lang="ru-RU" sz="3200" b="1" dirty="0">
              <a:solidFill>
                <a:srgbClr val="000099"/>
              </a:solidFill>
            </a:endParaRPr>
          </a:p>
        </p:txBody>
      </p:sp>
      <p:sp>
        <p:nvSpPr>
          <p:cNvPr id="3" name="Объект 2"/>
          <p:cNvSpPr>
            <a:spLocks noGrp="1"/>
          </p:cNvSpPr>
          <p:nvPr>
            <p:ph idx="1"/>
          </p:nvPr>
        </p:nvSpPr>
        <p:spPr>
          <a:xfrm>
            <a:off x="140338" y="1314777"/>
            <a:ext cx="4740943" cy="4620041"/>
          </a:xfrm>
          <a:prstGeom prst="roundRect">
            <a:avLst/>
          </a:prstGeom>
          <a:solidFill>
            <a:schemeClr val="bg1">
              <a:lumMod val="95000"/>
            </a:schemeClr>
          </a:solidFill>
          <a:ln w="57150">
            <a:solidFill>
              <a:srgbClr val="000099"/>
            </a:solidFill>
          </a:ln>
        </p:spPr>
        <p:txBody>
          <a:bodyPr>
            <a:noAutofit/>
          </a:bodyPr>
          <a:lstStyle/>
          <a:p>
            <a:pPr marL="0" indent="0" algn="ctr">
              <a:spcBef>
                <a:spcPts val="0"/>
              </a:spcBef>
              <a:buNone/>
            </a:pPr>
            <a:r>
              <a:rPr lang="ru-RU" sz="1800" dirty="0">
                <a:solidFill>
                  <a:srgbClr val="000099"/>
                </a:solidFill>
              </a:rPr>
              <a:t>В игре принимают участие 2 команды. Сначала решают, кто ходит первым, затем крутят колесо по очереди и перемещаются по клеткам поля вперёд. Если выпадают числа, это значит, что столько «шагов» команда может сделать. Сделать «шаг» – правильно ответить на все вопросы каждого «шага» (например, выпало число 3 – нужно ответить на все 3 вопроса). Если команда ответить на вопрос не может, право ответа переходит к соперникам. Каждый правильный ответ приносит команде 1 балл. Побеждает та команда, которая наберёт больше баллов! Фишки перемещаются с помощью нажатия на кнопки </a:t>
            </a:r>
            <a:endParaRPr lang="ru-RU" sz="1800" dirty="0" smtClean="0">
              <a:solidFill>
                <a:srgbClr val="000099"/>
              </a:solidFill>
            </a:endParaRPr>
          </a:p>
          <a:p>
            <a:pPr marL="0" indent="0" algn="ctr">
              <a:spcBef>
                <a:spcPts val="0"/>
              </a:spcBef>
              <a:buNone/>
            </a:pPr>
            <a:r>
              <a:rPr lang="ru-RU" sz="1800" dirty="0" smtClean="0">
                <a:solidFill>
                  <a:srgbClr val="000099"/>
                </a:solidFill>
              </a:rPr>
              <a:t>«</a:t>
            </a:r>
            <a:r>
              <a:rPr lang="ru-RU" sz="1800" dirty="0">
                <a:solidFill>
                  <a:srgbClr val="000099"/>
                </a:solidFill>
              </a:rPr>
              <a:t>Команда 1» и «Команда 2».</a:t>
            </a:r>
          </a:p>
        </p:txBody>
      </p:sp>
      <p:sp>
        <p:nvSpPr>
          <p:cNvPr id="4" name="TextBox 3"/>
          <p:cNvSpPr txBox="1"/>
          <p:nvPr/>
        </p:nvSpPr>
        <p:spPr>
          <a:xfrm>
            <a:off x="7041775" y="1275217"/>
            <a:ext cx="4957481" cy="4699159"/>
          </a:xfrm>
          <a:prstGeom prst="roundRect">
            <a:avLst/>
          </a:prstGeom>
          <a:solidFill>
            <a:schemeClr val="bg1">
              <a:lumMod val="95000"/>
            </a:schemeClr>
          </a:solidFill>
          <a:ln w="57150">
            <a:solidFill>
              <a:srgbClr val="000099"/>
            </a:solidFill>
          </a:ln>
        </p:spPr>
        <p:txBody>
          <a:bodyPr wrap="square" rtlCol="0">
            <a:spAutoFit/>
          </a:bodyPr>
          <a:lstStyle/>
          <a:p>
            <a:pPr algn="ctr"/>
            <a:r>
              <a:rPr lang="ru-RU" dirty="0" smtClean="0">
                <a:solidFill>
                  <a:srgbClr val="000099"/>
                </a:solidFill>
              </a:rPr>
              <a:t>В игре принимают участие 2 команды или игроки индивидуально. Сначала решают, кто ходит первым, затем крутят колесо по очереди  и перемещаются по клеткам поля вперёд, как и при обычной игре, на то количество шагов, которое им выпадет. Игрок занимает выпавшую клетку, если правильно ответил на вопрос. Если игроки оказываются на клетке, задание которой уже выполнено, то можно взять задание предыдущих ячеек, которые ещё не выполняли. Кто первый придёт к финишу – тот и победил</a:t>
            </a:r>
            <a:r>
              <a:rPr lang="ru-RU" dirty="0">
                <a:solidFill>
                  <a:srgbClr val="000099"/>
                </a:solidFill>
              </a:rPr>
              <a:t>! Фишки перемещаются с помощью нажатия на кнопки </a:t>
            </a:r>
            <a:endParaRPr lang="ru-RU" dirty="0" smtClean="0">
              <a:solidFill>
                <a:srgbClr val="000099"/>
              </a:solidFill>
            </a:endParaRPr>
          </a:p>
          <a:p>
            <a:pPr algn="ctr"/>
            <a:r>
              <a:rPr lang="ru-RU" dirty="0" smtClean="0">
                <a:solidFill>
                  <a:srgbClr val="000099"/>
                </a:solidFill>
              </a:rPr>
              <a:t>«</a:t>
            </a:r>
            <a:r>
              <a:rPr lang="ru-RU" dirty="0">
                <a:solidFill>
                  <a:srgbClr val="000099"/>
                </a:solidFill>
              </a:rPr>
              <a:t>Команда 1» и «Команда 2».</a:t>
            </a:r>
          </a:p>
        </p:txBody>
      </p:sp>
      <p:sp>
        <p:nvSpPr>
          <p:cNvPr id="5" name="TextBox 4"/>
          <p:cNvSpPr txBox="1"/>
          <p:nvPr/>
        </p:nvSpPr>
        <p:spPr>
          <a:xfrm>
            <a:off x="5033681" y="1498667"/>
            <a:ext cx="1855694" cy="1804749"/>
          </a:xfrm>
          <a:prstGeom prst="roundRect">
            <a:avLst/>
          </a:prstGeom>
          <a:solidFill>
            <a:schemeClr val="bg1">
              <a:lumMod val="95000"/>
            </a:schemeClr>
          </a:solidFill>
          <a:ln w="57150">
            <a:solidFill>
              <a:srgbClr val="000099"/>
            </a:solidFill>
          </a:ln>
        </p:spPr>
        <p:txBody>
          <a:bodyPr wrap="square" rtlCol="0">
            <a:spAutoFit/>
          </a:bodyPr>
          <a:lstStyle/>
          <a:p>
            <a:pPr algn="ctr"/>
            <a:r>
              <a:rPr lang="ru-RU" sz="2000" dirty="0" smtClean="0">
                <a:solidFill>
                  <a:srgbClr val="000099"/>
                </a:solidFill>
              </a:rPr>
              <a:t>Если у Вас есть свой другой способ игры – вперёд!</a:t>
            </a:r>
            <a:endParaRPr lang="ru-RU" sz="2000" dirty="0">
              <a:solidFill>
                <a:srgbClr val="000099"/>
              </a:solidFill>
            </a:endParaRPr>
          </a:p>
        </p:txBody>
      </p:sp>
      <p:sp>
        <p:nvSpPr>
          <p:cNvPr id="6" name="Скругленный прямоугольник 5">
            <a:hlinkClick r:id="" action="ppaction://hlinkshowjump?jump=nextslide" highlightClick="1"/>
          </p:cNvPr>
          <p:cNvSpPr/>
          <p:nvPr/>
        </p:nvSpPr>
        <p:spPr>
          <a:xfrm>
            <a:off x="6243916" y="6040924"/>
            <a:ext cx="2171699" cy="647005"/>
          </a:xfrm>
          <a:prstGeom prst="roundRect">
            <a:avLst/>
          </a:prstGeom>
          <a:solidFill>
            <a:srgbClr val="E5FFFF"/>
          </a:solidFill>
          <a:ln w="38100">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u="sng" dirty="0" smtClean="0">
                <a:solidFill>
                  <a:srgbClr val="000099"/>
                </a:solidFill>
                <a:latin typeface="Segoe Script" panose="030B0504020000000003" pitchFamily="66" charset="0"/>
              </a:rPr>
              <a:t>Пошли </a:t>
            </a:r>
          </a:p>
          <a:p>
            <a:pPr algn="ctr"/>
            <a:r>
              <a:rPr lang="ru-RU" sz="2000" b="1" u="sng" dirty="0" smtClean="0">
                <a:solidFill>
                  <a:srgbClr val="000099"/>
                </a:solidFill>
                <a:latin typeface="Segoe Script" panose="030B0504020000000003" pitchFamily="66" charset="0"/>
              </a:rPr>
              <a:t>бродить!</a:t>
            </a:r>
            <a:endParaRPr lang="ru-RU" sz="2000" b="1" u="sng" dirty="0">
              <a:solidFill>
                <a:srgbClr val="000099"/>
              </a:solidFill>
              <a:latin typeface="Segoe Script" panose="030B0504020000000003" pitchFamily="66" charset="0"/>
            </a:endParaRPr>
          </a:p>
        </p:txBody>
      </p:sp>
      <p:sp>
        <p:nvSpPr>
          <p:cNvPr id="7" name="Скругленный прямоугольник 6">
            <a:hlinkClick r:id="rId3" action="ppaction://hlinksldjump" highlightClick="1"/>
          </p:cNvPr>
          <p:cNvSpPr/>
          <p:nvPr/>
        </p:nvSpPr>
        <p:spPr>
          <a:xfrm>
            <a:off x="3680011" y="6040923"/>
            <a:ext cx="2171699" cy="647005"/>
          </a:xfrm>
          <a:prstGeom prst="roundRect">
            <a:avLst/>
          </a:prstGeom>
          <a:solidFill>
            <a:srgbClr val="E5FFFF"/>
          </a:solidFill>
          <a:ln w="38100">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u="sng" dirty="0" smtClean="0">
                <a:solidFill>
                  <a:srgbClr val="000099"/>
                </a:solidFill>
                <a:latin typeface="Segoe Script" panose="030B0504020000000003" pitchFamily="66" charset="0"/>
              </a:rPr>
              <a:t>Условные обозначения</a:t>
            </a:r>
            <a:endParaRPr lang="ru-RU" sz="2000" b="1" u="sng" dirty="0">
              <a:solidFill>
                <a:srgbClr val="000099"/>
              </a:solidFill>
              <a:latin typeface="Segoe Script" panose="030B0504020000000003" pitchFamily="66" charset="0"/>
            </a:endParaRPr>
          </a:p>
        </p:txBody>
      </p:sp>
    </p:spTree>
    <p:extLst>
      <p:ext uri="{BB962C8B-B14F-4D97-AF65-F5344CB8AC3E}">
        <p14:creationId xmlns:p14="http://schemas.microsoft.com/office/powerpoint/2010/main" val="422559831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Группа 2"/>
          <p:cNvGrpSpPr/>
          <p:nvPr/>
        </p:nvGrpSpPr>
        <p:grpSpPr>
          <a:xfrm>
            <a:off x="1061691" y="247762"/>
            <a:ext cx="4649700" cy="6519000"/>
            <a:chOff x="1061691" y="247762"/>
            <a:chExt cx="4649700" cy="6519000"/>
          </a:xfrm>
        </p:grpSpPr>
        <p:sp>
          <p:nvSpPr>
            <p:cNvPr id="5" name="Google Shape;156;p12"/>
            <p:cNvSpPr/>
            <p:nvPr/>
          </p:nvSpPr>
          <p:spPr>
            <a:xfrm>
              <a:off x="1061691" y="247762"/>
              <a:ext cx="4649700" cy="6519000"/>
            </a:xfrm>
            <a:prstGeom prst="roundRect">
              <a:avLst>
                <a:gd name="adj" fmla="val 6298"/>
              </a:avLst>
            </a:prstGeom>
            <a:solidFill>
              <a:srgbClr val="F3F3F3"/>
            </a:solid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a:buClr>
                  <a:srgbClr val="000000"/>
                </a:buClr>
                <a:buSzPts val="1400"/>
                <a:buFont typeface="Arial"/>
                <a:buNone/>
              </a:pPr>
              <a:endParaRPr sz="1400" kern="0">
                <a:solidFill>
                  <a:srgbClr val="000000"/>
                </a:solidFill>
                <a:latin typeface="Arial"/>
                <a:ea typeface="Arial"/>
                <a:cs typeface="Arial"/>
                <a:sym typeface="Arial"/>
              </a:endParaRPr>
            </a:p>
          </p:txBody>
        </p:sp>
        <p:sp>
          <p:nvSpPr>
            <p:cNvPr id="6" name="Google Shape;157;p12"/>
            <p:cNvSpPr/>
            <p:nvPr/>
          </p:nvSpPr>
          <p:spPr>
            <a:xfrm>
              <a:off x="1263025" y="422625"/>
              <a:ext cx="4265400" cy="6169200"/>
            </a:xfrm>
            <a:prstGeom prst="roundRect">
              <a:avLst>
                <a:gd name="adj" fmla="val 6298"/>
              </a:avLst>
            </a:prstGeom>
            <a:noFill/>
            <a:ln w="38100" cap="flat" cmpd="sng">
              <a:solidFill>
                <a:srgbClr val="6FA8DC"/>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buFont typeface="Arial"/>
                <a:buNone/>
              </a:pPr>
              <a:endParaRPr sz="1400" kern="0">
                <a:solidFill>
                  <a:srgbClr val="000000"/>
                </a:solidFill>
                <a:latin typeface="Arial"/>
                <a:ea typeface="Arial"/>
                <a:cs typeface="Arial"/>
                <a:sym typeface="Arial"/>
              </a:endParaRPr>
            </a:p>
          </p:txBody>
        </p:sp>
        <p:sp>
          <p:nvSpPr>
            <p:cNvPr id="7" name="Google Shape;158;p12"/>
            <p:cNvSpPr/>
            <p:nvPr/>
          </p:nvSpPr>
          <p:spPr>
            <a:xfrm>
              <a:off x="1244675" y="422625"/>
              <a:ext cx="4283700" cy="1301400"/>
            </a:xfrm>
            <a:prstGeom prst="round2SameRect">
              <a:avLst>
                <a:gd name="adj1" fmla="val 16667"/>
                <a:gd name="adj2" fmla="val 0"/>
              </a:avLst>
            </a:prstGeom>
            <a:solidFill>
              <a:srgbClr val="F16B78"/>
            </a:solidFill>
            <a:ln>
              <a:noFill/>
            </a:ln>
          </p:spPr>
          <p:txBody>
            <a:bodyPr spcFirstLastPara="1" wrap="square" lIns="91425" tIns="91425" rIns="91425" bIns="91425" anchor="ctr" anchorCtr="0">
              <a:noAutofit/>
            </a:bodyPr>
            <a:lstStyle/>
            <a:p>
              <a:pPr algn="ctr">
                <a:buClr>
                  <a:srgbClr val="000000"/>
                </a:buClr>
                <a:buSzPts val="1400"/>
                <a:buFont typeface="Arial"/>
                <a:buNone/>
              </a:pPr>
              <a:r>
                <a:rPr lang="ru-RU" sz="6000" b="1" kern="0" dirty="0" smtClean="0">
                  <a:solidFill>
                    <a:schemeClr val="bg1"/>
                  </a:solidFill>
                  <a:latin typeface="Arial"/>
                  <a:ea typeface="Arial"/>
                  <a:cs typeface="Arial"/>
                  <a:sym typeface="Arial"/>
                </a:rPr>
                <a:t>17</a:t>
              </a:r>
              <a:endParaRPr sz="6000" b="1" kern="0" dirty="0">
                <a:solidFill>
                  <a:schemeClr val="bg1"/>
                </a:solidFill>
                <a:latin typeface="Arial"/>
                <a:ea typeface="Arial"/>
                <a:cs typeface="Arial"/>
                <a:sym typeface="Arial"/>
              </a:endParaRPr>
            </a:p>
          </p:txBody>
        </p:sp>
        <p:sp>
          <p:nvSpPr>
            <p:cNvPr id="17" name="Google Shape;447;p30"/>
            <p:cNvSpPr/>
            <p:nvPr/>
          </p:nvSpPr>
          <p:spPr>
            <a:xfrm>
              <a:off x="1622125" y="5742844"/>
              <a:ext cx="3547200" cy="624300"/>
            </a:xfrm>
            <a:prstGeom prst="rect">
              <a:avLst/>
            </a:prstGeom>
            <a:solidFill>
              <a:srgbClr val="F16B78"/>
            </a:solidFill>
            <a:ln>
              <a:noFill/>
            </a:ln>
          </p:spPr>
          <p:txBody>
            <a:bodyPr spcFirstLastPara="1" wrap="square" lIns="91425" tIns="91425" rIns="91425" bIns="91425" anchor="ctr" anchorCtr="0">
              <a:noAutofit/>
            </a:bodyPr>
            <a:lstStyle/>
            <a:p>
              <a:pPr algn="ctr">
                <a:buClr>
                  <a:srgbClr val="000000"/>
                </a:buClr>
                <a:buFont typeface="Arial"/>
                <a:buNone/>
              </a:pPr>
              <a:r>
                <a:rPr lang="ru-RU" sz="3100" kern="0" dirty="0" smtClean="0">
                  <a:solidFill>
                    <a:srgbClr val="FFFFFF"/>
                  </a:solidFill>
                  <a:latin typeface="Boogaloo"/>
                  <a:ea typeface="Boogaloo"/>
                  <a:cs typeface="Boogaloo"/>
                  <a:sym typeface="Boogaloo"/>
                </a:rPr>
                <a:t>Ответ </a:t>
              </a:r>
              <a:endParaRPr sz="3100" kern="0" dirty="0">
                <a:solidFill>
                  <a:srgbClr val="FFFFFF"/>
                </a:solidFill>
                <a:latin typeface="Boogaloo"/>
                <a:ea typeface="Boogaloo"/>
                <a:cs typeface="Boogaloo"/>
                <a:sym typeface="Boogaloo"/>
              </a:endParaRPr>
            </a:p>
          </p:txBody>
        </p:sp>
      </p:grpSp>
      <p:pic>
        <p:nvPicPr>
          <p:cNvPr id="18" name="Рисунок 17">
            <a:hlinkClick r:id="rId2" action="ppaction://hlinksldjump"/>
          </p:cNvPr>
          <p:cNvPicPr>
            <a:picLocks noChangeAspect="1"/>
          </p:cNvPicPr>
          <p:nvPr/>
        </p:nvPicPr>
        <p:blipFill>
          <a:blip r:embed="rId3"/>
          <a:stretch>
            <a:fillRect/>
          </a:stretch>
        </p:blipFill>
        <p:spPr>
          <a:xfrm>
            <a:off x="11558050" y="293935"/>
            <a:ext cx="420660" cy="426757"/>
          </a:xfrm>
          <a:prstGeom prst="rect">
            <a:avLst/>
          </a:prstGeom>
        </p:spPr>
      </p:pic>
      <p:sp>
        <p:nvSpPr>
          <p:cNvPr id="12" name="TextBox 11"/>
          <p:cNvSpPr txBox="1"/>
          <p:nvPr/>
        </p:nvSpPr>
        <p:spPr>
          <a:xfrm>
            <a:off x="1452625" y="2353061"/>
            <a:ext cx="3886199" cy="2800767"/>
          </a:xfrm>
          <a:prstGeom prst="rect">
            <a:avLst/>
          </a:prstGeom>
          <a:noFill/>
        </p:spPr>
        <p:txBody>
          <a:bodyPr wrap="square" rtlCol="0">
            <a:spAutoFit/>
          </a:bodyPr>
          <a:lstStyle/>
          <a:p>
            <a:pPr algn="ctr"/>
            <a:r>
              <a:rPr lang="ru-RU" sz="3600" b="1" dirty="0" smtClean="0">
                <a:solidFill>
                  <a:srgbClr val="3366FF"/>
                </a:solidFill>
              </a:rPr>
              <a:t>ПЛАВЛЕ_ЫЙ </a:t>
            </a:r>
            <a:r>
              <a:rPr lang="ru-RU" sz="3600" b="1" dirty="0">
                <a:solidFill>
                  <a:srgbClr val="3366FF"/>
                </a:solidFill>
              </a:rPr>
              <a:t>СЫР</a:t>
            </a:r>
          </a:p>
          <a:p>
            <a:pPr algn="ctr"/>
            <a:r>
              <a:rPr lang="ru-RU" sz="3600" b="1" dirty="0" smtClean="0">
                <a:solidFill>
                  <a:srgbClr val="3366FF"/>
                </a:solidFill>
              </a:rPr>
              <a:t>РАНЕ_ЫЙ </a:t>
            </a:r>
            <a:r>
              <a:rPr lang="ru-RU" sz="3600" b="1" dirty="0">
                <a:solidFill>
                  <a:srgbClr val="3366FF"/>
                </a:solidFill>
              </a:rPr>
              <a:t>СОЛДАТ</a:t>
            </a:r>
          </a:p>
          <a:p>
            <a:pPr algn="ctr"/>
            <a:r>
              <a:rPr lang="ru-RU" sz="3600" b="1" dirty="0" smtClean="0">
                <a:solidFill>
                  <a:srgbClr val="3366FF"/>
                </a:solidFill>
              </a:rPr>
              <a:t>РАНЕ_ЫЙ </a:t>
            </a:r>
            <a:r>
              <a:rPr lang="ru-RU" sz="3600" b="1" dirty="0">
                <a:solidFill>
                  <a:srgbClr val="3366FF"/>
                </a:solidFill>
              </a:rPr>
              <a:t>ПУЛЕЙ</a:t>
            </a:r>
          </a:p>
          <a:p>
            <a:pPr algn="ctr"/>
            <a:r>
              <a:rPr lang="ru-RU" sz="3600" b="1" dirty="0" smtClean="0">
                <a:solidFill>
                  <a:srgbClr val="3366FF"/>
                </a:solidFill>
              </a:rPr>
              <a:t>КОВА_ЫЙ СУНДУК</a:t>
            </a:r>
            <a:endParaRPr lang="ru-RU" sz="3200" b="1" dirty="0" smtClean="0">
              <a:solidFill>
                <a:srgbClr val="3366FF"/>
              </a:solidFill>
            </a:endParaRPr>
          </a:p>
          <a:p>
            <a:pPr algn="ctr"/>
            <a:r>
              <a:rPr lang="ru-RU" sz="3200" b="1" dirty="0" smtClean="0">
                <a:solidFill>
                  <a:srgbClr val="3366FF"/>
                </a:solidFill>
              </a:rPr>
              <a:t>ПОДКОВА_ЫЙ КОНЬ</a:t>
            </a:r>
            <a:endParaRPr lang="ru-RU" sz="3200" b="1" dirty="0">
              <a:solidFill>
                <a:srgbClr val="3366FF"/>
              </a:solidFill>
            </a:endParaRPr>
          </a:p>
        </p:txBody>
      </p:sp>
      <p:grpSp>
        <p:nvGrpSpPr>
          <p:cNvPr id="4" name="Группа 3"/>
          <p:cNvGrpSpPr/>
          <p:nvPr/>
        </p:nvGrpSpPr>
        <p:grpSpPr>
          <a:xfrm>
            <a:off x="6243291" y="247762"/>
            <a:ext cx="4649700" cy="6519000"/>
            <a:chOff x="6243291" y="247762"/>
            <a:chExt cx="4649700" cy="6519000"/>
          </a:xfrm>
        </p:grpSpPr>
        <p:grpSp>
          <p:nvGrpSpPr>
            <p:cNvPr id="2" name="Группа 1"/>
            <p:cNvGrpSpPr/>
            <p:nvPr/>
          </p:nvGrpSpPr>
          <p:grpSpPr>
            <a:xfrm>
              <a:off x="6243291" y="247762"/>
              <a:ext cx="4649700" cy="6519000"/>
              <a:chOff x="6243291" y="247762"/>
              <a:chExt cx="4649700" cy="6519000"/>
            </a:xfrm>
          </p:grpSpPr>
          <p:sp>
            <p:nvSpPr>
              <p:cNvPr id="8" name="Google Shape;211;p17"/>
              <p:cNvSpPr/>
              <p:nvPr/>
            </p:nvSpPr>
            <p:spPr>
              <a:xfrm>
                <a:off x="6243291" y="247762"/>
                <a:ext cx="4649700" cy="6519000"/>
              </a:xfrm>
              <a:prstGeom prst="roundRect">
                <a:avLst>
                  <a:gd name="adj" fmla="val 6298"/>
                </a:avLst>
              </a:prstGeom>
              <a:solidFill>
                <a:srgbClr val="F3F3F3"/>
              </a:solid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a:buClr>
                    <a:srgbClr val="000000"/>
                  </a:buClr>
                  <a:buSzPts val="1400"/>
                  <a:buFont typeface="Arial"/>
                  <a:buNone/>
                </a:pPr>
                <a:endParaRPr sz="1400">
                  <a:solidFill>
                    <a:srgbClr val="000000"/>
                  </a:solidFill>
                  <a:latin typeface="Arial"/>
                  <a:ea typeface="Arial"/>
                  <a:cs typeface="Arial"/>
                  <a:sym typeface="Arial"/>
                </a:endParaRPr>
              </a:p>
            </p:txBody>
          </p:sp>
          <p:sp>
            <p:nvSpPr>
              <p:cNvPr id="9" name="Google Shape;212;p17"/>
              <p:cNvSpPr/>
              <p:nvPr/>
            </p:nvSpPr>
            <p:spPr>
              <a:xfrm>
                <a:off x="6435441" y="422625"/>
                <a:ext cx="4265400" cy="6169200"/>
              </a:xfrm>
              <a:prstGeom prst="roundRect">
                <a:avLst>
                  <a:gd name="adj" fmla="val 6298"/>
                </a:avLst>
              </a:prstGeom>
              <a:solidFill>
                <a:srgbClr val="F16B78"/>
              </a:solidFill>
              <a:ln w="381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buFont typeface="Arial"/>
                  <a:buNone/>
                </a:pPr>
                <a:endParaRPr sz="1400">
                  <a:solidFill>
                    <a:srgbClr val="000000"/>
                  </a:solidFill>
                  <a:latin typeface="Arial"/>
                  <a:ea typeface="Arial"/>
                  <a:cs typeface="Arial"/>
                  <a:sym typeface="Arial"/>
                </a:endParaRPr>
              </a:p>
            </p:txBody>
          </p:sp>
        </p:grpSp>
        <p:sp>
          <p:nvSpPr>
            <p:cNvPr id="13" name="TextBox 12"/>
            <p:cNvSpPr txBox="1"/>
            <p:nvPr/>
          </p:nvSpPr>
          <p:spPr>
            <a:xfrm>
              <a:off x="6580341" y="2352887"/>
              <a:ext cx="4120500" cy="2800767"/>
            </a:xfrm>
            <a:prstGeom prst="rect">
              <a:avLst/>
            </a:prstGeom>
            <a:noFill/>
          </p:spPr>
          <p:txBody>
            <a:bodyPr wrap="square" rtlCol="0">
              <a:spAutoFit/>
            </a:bodyPr>
            <a:lstStyle/>
            <a:p>
              <a:pPr algn="ctr"/>
              <a:r>
                <a:rPr lang="ru-RU" sz="3600" b="1" dirty="0" smtClean="0">
                  <a:solidFill>
                    <a:schemeClr val="bg1"/>
                  </a:solidFill>
                </a:rPr>
                <a:t>ПЛАВЛЕНЫЙ СЫР</a:t>
              </a:r>
            </a:p>
            <a:p>
              <a:pPr algn="ctr"/>
              <a:r>
                <a:rPr lang="ru-RU" sz="3600" b="1" dirty="0" smtClean="0">
                  <a:solidFill>
                    <a:schemeClr val="bg1"/>
                  </a:solidFill>
                </a:rPr>
                <a:t>РАНЕНЫЙ СОЛДАТ</a:t>
              </a:r>
            </a:p>
            <a:p>
              <a:pPr algn="ctr"/>
              <a:r>
                <a:rPr lang="ru-RU" sz="3600" b="1" dirty="0" smtClean="0">
                  <a:solidFill>
                    <a:schemeClr val="bg1"/>
                  </a:solidFill>
                </a:rPr>
                <a:t>РАНЕННЫЙ ПУЛЕЙ</a:t>
              </a:r>
            </a:p>
            <a:p>
              <a:pPr algn="ctr"/>
              <a:r>
                <a:rPr lang="ru-RU" sz="3600" b="1" dirty="0" smtClean="0">
                  <a:solidFill>
                    <a:schemeClr val="bg1"/>
                  </a:solidFill>
                </a:rPr>
                <a:t>КОВАНЫЙ СУНДУК</a:t>
              </a:r>
            </a:p>
            <a:p>
              <a:pPr algn="ctr"/>
              <a:r>
                <a:rPr lang="ru-RU" sz="3200" b="1" dirty="0" smtClean="0">
                  <a:solidFill>
                    <a:schemeClr val="bg1"/>
                  </a:solidFill>
                </a:rPr>
                <a:t>ПОДКОВАННЫЙ КОНЬ</a:t>
              </a:r>
              <a:endParaRPr lang="ru-RU" sz="2800" b="1" dirty="0">
                <a:solidFill>
                  <a:schemeClr val="bg1"/>
                </a:solidFill>
              </a:endParaRPr>
            </a:p>
          </p:txBody>
        </p:sp>
      </p:grpSp>
      <p:pic>
        <p:nvPicPr>
          <p:cNvPr id="10" name="Рисунок 9"/>
          <p:cNvPicPr>
            <a:picLocks noChangeAspect="1"/>
          </p:cNvPicPr>
          <p:nvPr/>
        </p:nvPicPr>
        <p:blipFill>
          <a:blip r:embed="rId4"/>
          <a:stretch>
            <a:fillRect/>
          </a:stretch>
        </p:blipFill>
        <p:spPr>
          <a:xfrm>
            <a:off x="1263025" y="435157"/>
            <a:ext cx="1631566" cy="1302390"/>
          </a:xfrm>
          <a:prstGeom prst="rect">
            <a:avLst/>
          </a:prstGeom>
        </p:spPr>
      </p:pic>
    </p:spTree>
    <p:extLst>
      <p:ext uri="{BB962C8B-B14F-4D97-AF65-F5344CB8AC3E}">
        <p14:creationId xmlns:p14="http://schemas.microsoft.com/office/powerpoint/2010/main" val="78716383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nextCondLst>
                <p:cond evt="onClick" delay="0">
                  <p:tgtEl>
                    <p:spTgt spid="3"/>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Группа 2"/>
          <p:cNvGrpSpPr/>
          <p:nvPr/>
        </p:nvGrpSpPr>
        <p:grpSpPr>
          <a:xfrm>
            <a:off x="1061691" y="247762"/>
            <a:ext cx="4649700" cy="6519000"/>
            <a:chOff x="1061691" y="247762"/>
            <a:chExt cx="4649700" cy="6519000"/>
          </a:xfrm>
        </p:grpSpPr>
        <p:sp>
          <p:nvSpPr>
            <p:cNvPr id="5" name="Google Shape;156;p12"/>
            <p:cNvSpPr/>
            <p:nvPr/>
          </p:nvSpPr>
          <p:spPr>
            <a:xfrm>
              <a:off x="1061691" y="247762"/>
              <a:ext cx="4649700" cy="6519000"/>
            </a:xfrm>
            <a:prstGeom prst="roundRect">
              <a:avLst>
                <a:gd name="adj" fmla="val 6298"/>
              </a:avLst>
            </a:prstGeom>
            <a:solidFill>
              <a:srgbClr val="F3F3F3"/>
            </a:solid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a:buClr>
                  <a:srgbClr val="000000"/>
                </a:buClr>
                <a:buSzPts val="1400"/>
                <a:buFont typeface="Arial"/>
                <a:buNone/>
              </a:pPr>
              <a:endParaRPr sz="1400" kern="0">
                <a:solidFill>
                  <a:srgbClr val="000000"/>
                </a:solidFill>
                <a:latin typeface="Arial"/>
                <a:ea typeface="Arial"/>
                <a:cs typeface="Arial"/>
                <a:sym typeface="Arial"/>
              </a:endParaRPr>
            </a:p>
          </p:txBody>
        </p:sp>
        <p:sp>
          <p:nvSpPr>
            <p:cNvPr id="6" name="Google Shape;157;p12"/>
            <p:cNvSpPr/>
            <p:nvPr/>
          </p:nvSpPr>
          <p:spPr>
            <a:xfrm>
              <a:off x="1263025" y="422625"/>
              <a:ext cx="4265400" cy="6169200"/>
            </a:xfrm>
            <a:prstGeom prst="roundRect">
              <a:avLst>
                <a:gd name="adj" fmla="val 6298"/>
              </a:avLst>
            </a:prstGeom>
            <a:noFill/>
            <a:ln w="38100" cap="flat" cmpd="sng">
              <a:solidFill>
                <a:srgbClr val="6FA8DC"/>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buFont typeface="Arial"/>
                <a:buNone/>
              </a:pPr>
              <a:endParaRPr sz="1400" kern="0">
                <a:solidFill>
                  <a:srgbClr val="000000"/>
                </a:solidFill>
                <a:latin typeface="Arial"/>
                <a:ea typeface="Arial"/>
                <a:cs typeface="Arial"/>
                <a:sym typeface="Arial"/>
              </a:endParaRPr>
            </a:p>
          </p:txBody>
        </p:sp>
        <p:sp>
          <p:nvSpPr>
            <p:cNvPr id="7" name="Google Shape;158;p12"/>
            <p:cNvSpPr/>
            <p:nvPr/>
          </p:nvSpPr>
          <p:spPr>
            <a:xfrm>
              <a:off x="1244675" y="422625"/>
              <a:ext cx="4283700" cy="1301400"/>
            </a:xfrm>
            <a:prstGeom prst="round2SameRect">
              <a:avLst>
                <a:gd name="adj1" fmla="val 16667"/>
                <a:gd name="adj2" fmla="val 0"/>
              </a:avLst>
            </a:prstGeom>
            <a:solidFill>
              <a:srgbClr val="CC99FF"/>
            </a:solidFill>
            <a:ln>
              <a:noFill/>
            </a:ln>
          </p:spPr>
          <p:txBody>
            <a:bodyPr spcFirstLastPara="1" wrap="square" lIns="91425" tIns="91425" rIns="91425" bIns="91425" anchor="ctr" anchorCtr="0">
              <a:noAutofit/>
            </a:bodyPr>
            <a:lstStyle/>
            <a:p>
              <a:pPr algn="ctr">
                <a:buClr>
                  <a:srgbClr val="000000"/>
                </a:buClr>
                <a:buSzPts val="1400"/>
                <a:buFont typeface="Arial"/>
                <a:buNone/>
              </a:pPr>
              <a:r>
                <a:rPr lang="ru-RU" sz="6000" b="1" kern="0" dirty="0" smtClean="0">
                  <a:solidFill>
                    <a:schemeClr val="bg1"/>
                  </a:solidFill>
                  <a:latin typeface="Arial"/>
                  <a:ea typeface="Arial"/>
                  <a:cs typeface="Arial"/>
                  <a:sym typeface="Arial"/>
                </a:rPr>
                <a:t>18</a:t>
              </a:r>
              <a:endParaRPr sz="6000" b="1" kern="0" dirty="0">
                <a:solidFill>
                  <a:schemeClr val="bg1"/>
                </a:solidFill>
                <a:latin typeface="Arial"/>
                <a:ea typeface="Arial"/>
                <a:cs typeface="Arial"/>
                <a:sym typeface="Arial"/>
              </a:endParaRPr>
            </a:p>
          </p:txBody>
        </p:sp>
        <p:sp>
          <p:nvSpPr>
            <p:cNvPr id="17" name="Google Shape;447;p30"/>
            <p:cNvSpPr/>
            <p:nvPr/>
          </p:nvSpPr>
          <p:spPr>
            <a:xfrm>
              <a:off x="1622125" y="5742844"/>
              <a:ext cx="3547200" cy="624300"/>
            </a:xfrm>
            <a:prstGeom prst="rect">
              <a:avLst/>
            </a:prstGeom>
            <a:solidFill>
              <a:srgbClr val="CC99FF"/>
            </a:solidFill>
            <a:ln>
              <a:noFill/>
            </a:ln>
          </p:spPr>
          <p:txBody>
            <a:bodyPr spcFirstLastPara="1" wrap="square" lIns="91425" tIns="91425" rIns="91425" bIns="91425" anchor="ctr" anchorCtr="0">
              <a:noAutofit/>
            </a:bodyPr>
            <a:lstStyle/>
            <a:p>
              <a:pPr algn="ctr">
                <a:buClr>
                  <a:srgbClr val="000000"/>
                </a:buClr>
                <a:buFont typeface="Arial"/>
                <a:buNone/>
              </a:pPr>
              <a:r>
                <a:rPr lang="ru-RU" sz="3100" kern="0" dirty="0" smtClean="0">
                  <a:solidFill>
                    <a:srgbClr val="FFFFFF"/>
                  </a:solidFill>
                  <a:latin typeface="Boogaloo"/>
                  <a:ea typeface="Boogaloo"/>
                  <a:cs typeface="Boogaloo"/>
                  <a:sym typeface="Boogaloo"/>
                </a:rPr>
                <a:t>Ответ </a:t>
              </a:r>
              <a:endParaRPr sz="3100" kern="0" dirty="0">
                <a:solidFill>
                  <a:srgbClr val="FFFFFF"/>
                </a:solidFill>
                <a:latin typeface="Boogaloo"/>
                <a:ea typeface="Boogaloo"/>
                <a:cs typeface="Boogaloo"/>
                <a:sym typeface="Boogaloo"/>
              </a:endParaRPr>
            </a:p>
          </p:txBody>
        </p:sp>
      </p:grpSp>
      <p:pic>
        <p:nvPicPr>
          <p:cNvPr id="18" name="Рисунок 17">
            <a:hlinkClick r:id="rId2" action="ppaction://hlinksldjump"/>
          </p:cNvPr>
          <p:cNvPicPr>
            <a:picLocks noChangeAspect="1"/>
          </p:cNvPicPr>
          <p:nvPr/>
        </p:nvPicPr>
        <p:blipFill>
          <a:blip r:embed="rId3"/>
          <a:stretch>
            <a:fillRect/>
          </a:stretch>
        </p:blipFill>
        <p:spPr>
          <a:xfrm>
            <a:off x="11558050" y="293935"/>
            <a:ext cx="420660" cy="426757"/>
          </a:xfrm>
          <a:prstGeom prst="rect">
            <a:avLst/>
          </a:prstGeom>
        </p:spPr>
      </p:pic>
      <p:sp>
        <p:nvSpPr>
          <p:cNvPr id="12" name="TextBox 11"/>
          <p:cNvSpPr txBox="1"/>
          <p:nvPr/>
        </p:nvSpPr>
        <p:spPr>
          <a:xfrm>
            <a:off x="1263025" y="2383840"/>
            <a:ext cx="4129245" cy="2462213"/>
          </a:xfrm>
          <a:prstGeom prst="rect">
            <a:avLst/>
          </a:prstGeom>
          <a:noFill/>
        </p:spPr>
        <p:txBody>
          <a:bodyPr wrap="square" rtlCol="0">
            <a:spAutoFit/>
          </a:bodyPr>
          <a:lstStyle/>
          <a:p>
            <a:pPr algn="ctr"/>
            <a:r>
              <a:rPr lang="ru-RU" sz="2800" b="1" dirty="0" smtClean="0">
                <a:solidFill>
                  <a:srgbClr val="3366FF"/>
                </a:solidFill>
              </a:rPr>
              <a:t>ВЬЮЩ_СЯ </a:t>
            </a:r>
            <a:r>
              <a:rPr lang="ru-RU" sz="2800" b="1" dirty="0">
                <a:solidFill>
                  <a:srgbClr val="3366FF"/>
                </a:solidFill>
              </a:rPr>
              <a:t>ЗНАМЁНАМИ</a:t>
            </a:r>
          </a:p>
          <a:p>
            <a:pPr algn="ctr"/>
            <a:r>
              <a:rPr lang="ru-RU" sz="3200" b="1" dirty="0">
                <a:solidFill>
                  <a:srgbClr val="3366FF"/>
                </a:solidFill>
              </a:rPr>
              <a:t>В </a:t>
            </a:r>
            <a:r>
              <a:rPr lang="ru-RU" sz="3200" b="1" dirty="0" smtClean="0">
                <a:solidFill>
                  <a:srgbClr val="3366FF"/>
                </a:solidFill>
              </a:rPr>
              <a:t>ПОСВЕТЛЕВШ_ </a:t>
            </a:r>
            <a:r>
              <a:rPr lang="ru-RU" sz="3200" b="1" dirty="0">
                <a:solidFill>
                  <a:srgbClr val="3366FF"/>
                </a:solidFill>
              </a:rPr>
              <a:t>НЕБЕ</a:t>
            </a:r>
          </a:p>
          <a:p>
            <a:pPr algn="ctr"/>
            <a:r>
              <a:rPr lang="ru-RU" sz="3200" b="1" dirty="0" smtClean="0">
                <a:solidFill>
                  <a:srgbClr val="3366FF"/>
                </a:solidFill>
              </a:rPr>
              <a:t>СМЕЮЩ_СЯ </a:t>
            </a:r>
            <a:r>
              <a:rPr lang="ru-RU" sz="3200" b="1" dirty="0">
                <a:solidFill>
                  <a:srgbClr val="3366FF"/>
                </a:solidFill>
              </a:rPr>
              <a:t>СЫНОМ</a:t>
            </a:r>
          </a:p>
          <a:p>
            <a:pPr algn="ctr"/>
            <a:r>
              <a:rPr lang="ru-RU" sz="3000" b="1" dirty="0" smtClean="0">
                <a:solidFill>
                  <a:srgbClr val="3366FF"/>
                </a:solidFill>
              </a:rPr>
              <a:t>У РАЗГОРЕВШ_СЯ </a:t>
            </a:r>
            <a:r>
              <a:rPr lang="ru-RU" sz="3000" b="1" dirty="0">
                <a:solidFill>
                  <a:srgbClr val="3366FF"/>
                </a:solidFill>
              </a:rPr>
              <a:t>ОГНЯ</a:t>
            </a:r>
          </a:p>
          <a:p>
            <a:pPr algn="ctr"/>
            <a:r>
              <a:rPr lang="ru-RU" sz="3200" b="1" dirty="0" smtClean="0">
                <a:solidFill>
                  <a:srgbClr val="3366FF"/>
                </a:solidFill>
              </a:rPr>
              <a:t>ПРОСНУВШ_СЯ </a:t>
            </a:r>
            <a:r>
              <a:rPr lang="ru-RU" sz="3200" b="1" dirty="0">
                <a:solidFill>
                  <a:srgbClr val="3366FF"/>
                </a:solidFill>
              </a:rPr>
              <a:t>ДИТЯ</a:t>
            </a:r>
          </a:p>
        </p:txBody>
      </p:sp>
      <p:grpSp>
        <p:nvGrpSpPr>
          <p:cNvPr id="4" name="Группа 3"/>
          <p:cNvGrpSpPr/>
          <p:nvPr/>
        </p:nvGrpSpPr>
        <p:grpSpPr>
          <a:xfrm>
            <a:off x="6243291" y="247762"/>
            <a:ext cx="4649700" cy="6519000"/>
            <a:chOff x="6243291" y="247762"/>
            <a:chExt cx="4649700" cy="6519000"/>
          </a:xfrm>
        </p:grpSpPr>
        <p:grpSp>
          <p:nvGrpSpPr>
            <p:cNvPr id="2" name="Группа 1"/>
            <p:cNvGrpSpPr/>
            <p:nvPr/>
          </p:nvGrpSpPr>
          <p:grpSpPr>
            <a:xfrm>
              <a:off x="6243291" y="247762"/>
              <a:ext cx="4649700" cy="6519000"/>
              <a:chOff x="6243291" y="247762"/>
              <a:chExt cx="4649700" cy="6519000"/>
            </a:xfrm>
          </p:grpSpPr>
          <p:sp>
            <p:nvSpPr>
              <p:cNvPr id="8" name="Google Shape;211;p17"/>
              <p:cNvSpPr/>
              <p:nvPr/>
            </p:nvSpPr>
            <p:spPr>
              <a:xfrm>
                <a:off x="6243291" y="247762"/>
                <a:ext cx="4649700" cy="6519000"/>
              </a:xfrm>
              <a:prstGeom prst="roundRect">
                <a:avLst>
                  <a:gd name="adj" fmla="val 6298"/>
                </a:avLst>
              </a:prstGeom>
              <a:solidFill>
                <a:srgbClr val="F3F3F3"/>
              </a:solid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a:buClr>
                    <a:srgbClr val="000000"/>
                  </a:buClr>
                  <a:buSzPts val="1400"/>
                  <a:buFont typeface="Arial"/>
                  <a:buNone/>
                </a:pPr>
                <a:endParaRPr sz="1400">
                  <a:solidFill>
                    <a:srgbClr val="000000"/>
                  </a:solidFill>
                  <a:latin typeface="Arial"/>
                  <a:ea typeface="Arial"/>
                  <a:cs typeface="Arial"/>
                  <a:sym typeface="Arial"/>
                </a:endParaRPr>
              </a:p>
            </p:txBody>
          </p:sp>
          <p:sp>
            <p:nvSpPr>
              <p:cNvPr id="9" name="Google Shape;212;p17"/>
              <p:cNvSpPr/>
              <p:nvPr/>
            </p:nvSpPr>
            <p:spPr>
              <a:xfrm>
                <a:off x="6435441" y="422625"/>
                <a:ext cx="4265400" cy="6169200"/>
              </a:xfrm>
              <a:prstGeom prst="roundRect">
                <a:avLst>
                  <a:gd name="adj" fmla="val 6298"/>
                </a:avLst>
              </a:prstGeom>
              <a:solidFill>
                <a:srgbClr val="CC99FF"/>
              </a:solidFill>
              <a:ln w="381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buFont typeface="Arial"/>
                  <a:buNone/>
                </a:pPr>
                <a:endParaRPr sz="1400">
                  <a:solidFill>
                    <a:srgbClr val="000000"/>
                  </a:solidFill>
                  <a:latin typeface="Arial"/>
                  <a:ea typeface="Arial"/>
                  <a:cs typeface="Arial"/>
                  <a:sym typeface="Arial"/>
                </a:endParaRPr>
              </a:p>
            </p:txBody>
          </p:sp>
        </p:grpSp>
        <p:sp>
          <p:nvSpPr>
            <p:cNvPr id="13" name="TextBox 12"/>
            <p:cNvSpPr txBox="1"/>
            <p:nvPr/>
          </p:nvSpPr>
          <p:spPr>
            <a:xfrm>
              <a:off x="6435441" y="2553117"/>
              <a:ext cx="4120500" cy="2123658"/>
            </a:xfrm>
            <a:prstGeom prst="rect">
              <a:avLst/>
            </a:prstGeom>
            <a:noFill/>
          </p:spPr>
          <p:txBody>
            <a:bodyPr wrap="square" rtlCol="0">
              <a:spAutoFit/>
            </a:bodyPr>
            <a:lstStyle/>
            <a:p>
              <a:pPr algn="ctr"/>
              <a:r>
                <a:rPr lang="ru-RU" sz="2400" b="1" dirty="0" smtClean="0">
                  <a:solidFill>
                    <a:schemeClr val="bg1"/>
                  </a:solidFill>
                </a:rPr>
                <a:t>ВЬЮЩИМИСЯ ЗНАМЁНАМИ</a:t>
              </a:r>
            </a:p>
            <a:p>
              <a:pPr algn="ctr"/>
              <a:r>
                <a:rPr lang="ru-RU" sz="2800" b="1" dirty="0" smtClean="0">
                  <a:solidFill>
                    <a:schemeClr val="bg1"/>
                  </a:solidFill>
                </a:rPr>
                <a:t>В ПОСВЕТЛЕВШЕМ НЕБЕ</a:t>
              </a:r>
            </a:p>
            <a:p>
              <a:pPr algn="ctr"/>
              <a:r>
                <a:rPr lang="ru-RU" sz="2800" b="1" dirty="0" smtClean="0">
                  <a:solidFill>
                    <a:schemeClr val="bg1"/>
                  </a:solidFill>
                </a:rPr>
                <a:t>СМЕЮЩИМСЯ СЫНОМ</a:t>
              </a:r>
            </a:p>
            <a:p>
              <a:pPr algn="ctr"/>
              <a:r>
                <a:rPr lang="ru-RU" sz="2400" b="1" dirty="0" smtClean="0">
                  <a:solidFill>
                    <a:schemeClr val="bg1"/>
                  </a:solidFill>
                </a:rPr>
                <a:t>У РАЗГОРЕВШЕГОСЯ ОГНЯ</a:t>
              </a:r>
            </a:p>
            <a:p>
              <a:pPr algn="ctr"/>
              <a:r>
                <a:rPr lang="ru-RU" sz="2800" b="1" dirty="0" smtClean="0">
                  <a:solidFill>
                    <a:schemeClr val="bg1"/>
                  </a:solidFill>
                </a:rPr>
                <a:t>ПРОСНУВШЕЕСЯ ДИТЯ</a:t>
              </a:r>
              <a:endParaRPr lang="ru-RU" sz="2800" b="1" dirty="0">
                <a:solidFill>
                  <a:schemeClr val="bg1"/>
                </a:solidFill>
              </a:endParaRPr>
            </a:p>
          </p:txBody>
        </p:sp>
      </p:grpSp>
      <p:pic>
        <p:nvPicPr>
          <p:cNvPr id="14" name="Рисунок 13"/>
          <p:cNvPicPr>
            <a:picLocks noChangeAspect="1"/>
          </p:cNvPicPr>
          <p:nvPr/>
        </p:nvPicPr>
        <p:blipFill>
          <a:blip r:embed="rId4"/>
          <a:stretch>
            <a:fillRect/>
          </a:stretch>
        </p:blipFill>
        <p:spPr>
          <a:xfrm>
            <a:off x="1263025" y="481753"/>
            <a:ext cx="1412024" cy="1069573"/>
          </a:xfrm>
          <a:prstGeom prst="rect">
            <a:avLst/>
          </a:prstGeom>
        </p:spPr>
      </p:pic>
    </p:spTree>
    <p:extLst>
      <p:ext uri="{BB962C8B-B14F-4D97-AF65-F5344CB8AC3E}">
        <p14:creationId xmlns:p14="http://schemas.microsoft.com/office/powerpoint/2010/main" val="352056105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nextCondLst>
                <p:cond evt="onClick" delay="0">
                  <p:tgtEl>
                    <p:spTgt spid="3"/>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Группа 2"/>
          <p:cNvGrpSpPr/>
          <p:nvPr/>
        </p:nvGrpSpPr>
        <p:grpSpPr>
          <a:xfrm>
            <a:off x="1061691" y="247762"/>
            <a:ext cx="4649700" cy="6519000"/>
            <a:chOff x="1061691" y="247762"/>
            <a:chExt cx="4649700" cy="6519000"/>
          </a:xfrm>
        </p:grpSpPr>
        <p:sp>
          <p:nvSpPr>
            <p:cNvPr id="5" name="Google Shape;156;p12"/>
            <p:cNvSpPr/>
            <p:nvPr/>
          </p:nvSpPr>
          <p:spPr>
            <a:xfrm>
              <a:off x="1061691" y="247762"/>
              <a:ext cx="4649700" cy="6519000"/>
            </a:xfrm>
            <a:prstGeom prst="roundRect">
              <a:avLst>
                <a:gd name="adj" fmla="val 6298"/>
              </a:avLst>
            </a:prstGeom>
            <a:solidFill>
              <a:srgbClr val="F3F3F3"/>
            </a:solid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a:buClr>
                  <a:srgbClr val="000000"/>
                </a:buClr>
                <a:buSzPts val="1400"/>
                <a:buFont typeface="Arial"/>
                <a:buNone/>
              </a:pPr>
              <a:endParaRPr sz="1400" kern="0">
                <a:solidFill>
                  <a:srgbClr val="000000"/>
                </a:solidFill>
                <a:latin typeface="Arial"/>
                <a:ea typeface="Arial"/>
                <a:cs typeface="Arial"/>
                <a:sym typeface="Arial"/>
              </a:endParaRPr>
            </a:p>
          </p:txBody>
        </p:sp>
        <p:sp>
          <p:nvSpPr>
            <p:cNvPr id="6" name="Google Shape;157;p12"/>
            <p:cNvSpPr/>
            <p:nvPr/>
          </p:nvSpPr>
          <p:spPr>
            <a:xfrm>
              <a:off x="1263025" y="422625"/>
              <a:ext cx="4265400" cy="6169200"/>
            </a:xfrm>
            <a:prstGeom prst="roundRect">
              <a:avLst>
                <a:gd name="adj" fmla="val 6298"/>
              </a:avLst>
            </a:prstGeom>
            <a:noFill/>
            <a:ln w="38100" cap="flat" cmpd="sng">
              <a:solidFill>
                <a:srgbClr val="6FA8DC"/>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 name="Google Shape;158;p12"/>
            <p:cNvSpPr/>
            <p:nvPr/>
          </p:nvSpPr>
          <p:spPr>
            <a:xfrm>
              <a:off x="1244675" y="422625"/>
              <a:ext cx="4283700" cy="1301400"/>
            </a:xfrm>
            <a:prstGeom prst="round2SameRect">
              <a:avLst>
                <a:gd name="adj1" fmla="val 16667"/>
                <a:gd name="adj2" fmla="val 0"/>
              </a:avLst>
            </a:prstGeom>
            <a:solidFill>
              <a:srgbClr val="9966FF"/>
            </a:solidFill>
            <a:ln>
              <a:solidFill>
                <a:schemeClr val="accent1"/>
              </a:solid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Pts val="1400"/>
                <a:buFont typeface="Arial"/>
                <a:buNone/>
                <a:tabLst/>
                <a:defRPr/>
              </a:pPr>
              <a:r>
                <a:rPr kumimoji="0" lang="ru-RU" sz="6000" b="1" i="0" u="none" strike="noStrike" kern="0" cap="none" spc="0" normalizeH="0" baseline="0" noProof="0" dirty="0" smtClean="0">
                  <a:ln>
                    <a:noFill/>
                  </a:ln>
                  <a:solidFill>
                    <a:schemeClr val="bg1"/>
                  </a:solidFill>
                  <a:effectLst/>
                  <a:uLnTx/>
                  <a:uFillTx/>
                  <a:latin typeface="Arial"/>
                  <a:ea typeface="Arial"/>
                  <a:cs typeface="Arial"/>
                  <a:sym typeface="Arial"/>
                </a:rPr>
                <a:t>19</a:t>
              </a:r>
              <a:endParaRPr kumimoji="0" sz="6000" b="1" i="0" u="none" strike="noStrike" kern="0" cap="none" spc="0" normalizeH="0" baseline="0" noProof="0" dirty="0">
                <a:ln>
                  <a:noFill/>
                </a:ln>
                <a:solidFill>
                  <a:schemeClr val="bg1"/>
                </a:solidFill>
                <a:effectLst/>
                <a:uLnTx/>
                <a:uFillTx/>
                <a:latin typeface="Arial"/>
                <a:ea typeface="Arial"/>
                <a:cs typeface="Arial"/>
                <a:sym typeface="Arial"/>
              </a:endParaRPr>
            </a:p>
          </p:txBody>
        </p:sp>
        <p:sp>
          <p:nvSpPr>
            <p:cNvPr id="17" name="Google Shape;447;p30"/>
            <p:cNvSpPr/>
            <p:nvPr/>
          </p:nvSpPr>
          <p:spPr>
            <a:xfrm>
              <a:off x="1622125" y="5742844"/>
              <a:ext cx="3547200" cy="624300"/>
            </a:xfrm>
            <a:prstGeom prst="rect">
              <a:avLst/>
            </a:prstGeom>
            <a:solidFill>
              <a:srgbClr val="9966FF"/>
            </a:solidFill>
            <a:ln>
              <a:solidFill>
                <a:schemeClr val="accent1"/>
              </a:solid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ru-RU" sz="3100" b="0" i="0" u="none" strike="noStrike" kern="0" cap="none" spc="0" normalizeH="0" baseline="0" noProof="0" dirty="0" smtClean="0">
                  <a:ln>
                    <a:noFill/>
                  </a:ln>
                  <a:solidFill>
                    <a:srgbClr val="FFFFFF"/>
                  </a:solidFill>
                  <a:effectLst/>
                  <a:uLnTx/>
                  <a:uFillTx/>
                  <a:latin typeface="Boogaloo"/>
                  <a:ea typeface="Boogaloo"/>
                  <a:cs typeface="Boogaloo"/>
                  <a:sym typeface="Boogaloo"/>
                </a:rPr>
                <a:t>Ответ </a:t>
              </a:r>
              <a:endParaRPr kumimoji="0" sz="3100" b="0" i="0" u="none" strike="noStrike" kern="0" cap="none" spc="0" normalizeH="0" baseline="0" noProof="0" dirty="0">
                <a:ln>
                  <a:noFill/>
                </a:ln>
                <a:solidFill>
                  <a:srgbClr val="FFFFFF"/>
                </a:solidFill>
                <a:effectLst/>
                <a:uLnTx/>
                <a:uFillTx/>
                <a:latin typeface="Boogaloo"/>
                <a:ea typeface="Boogaloo"/>
                <a:cs typeface="Boogaloo"/>
                <a:sym typeface="Boogaloo"/>
              </a:endParaRPr>
            </a:p>
          </p:txBody>
        </p:sp>
      </p:grpSp>
      <p:pic>
        <p:nvPicPr>
          <p:cNvPr id="18" name="Рисунок 17">
            <a:hlinkClick r:id="rId2" action="ppaction://hlinksldjump"/>
          </p:cNvPr>
          <p:cNvPicPr>
            <a:picLocks noChangeAspect="1"/>
          </p:cNvPicPr>
          <p:nvPr/>
        </p:nvPicPr>
        <p:blipFill>
          <a:blip r:embed="rId3"/>
          <a:stretch>
            <a:fillRect/>
          </a:stretch>
        </p:blipFill>
        <p:spPr>
          <a:xfrm>
            <a:off x="11558050" y="293935"/>
            <a:ext cx="420660" cy="426757"/>
          </a:xfrm>
          <a:prstGeom prst="rect">
            <a:avLst/>
          </a:prstGeom>
        </p:spPr>
      </p:pic>
      <p:sp>
        <p:nvSpPr>
          <p:cNvPr id="12" name="TextBox 11"/>
          <p:cNvSpPr txBox="1"/>
          <p:nvPr/>
        </p:nvSpPr>
        <p:spPr>
          <a:xfrm>
            <a:off x="1452625" y="2347287"/>
            <a:ext cx="3886199" cy="2862322"/>
          </a:xfrm>
          <a:prstGeom prst="rect">
            <a:avLst/>
          </a:prstGeom>
          <a:noFill/>
        </p:spPr>
        <p:txBody>
          <a:bodyPr wrap="square" rtlCol="0">
            <a:spAutoFit/>
          </a:bodyPr>
          <a:lstStyle/>
          <a:p>
            <a:pPr algn="ctr"/>
            <a:r>
              <a:rPr lang="ru-RU" sz="3600" b="1" dirty="0" smtClean="0">
                <a:solidFill>
                  <a:srgbClr val="3366FF"/>
                </a:solidFill>
              </a:rPr>
              <a:t>ДОБЫВА_МЫЙ</a:t>
            </a:r>
            <a:endParaRPr lang="ru-RU" sz="3600" b="1" dirty="0">
              <a:solidFill>
                <a:srgbClr val="3366FF"/>
              </a:solidFill>
            </a:endParaRPr>
          </a:p>
          <a:p>
            <a:pPr algn="ctr"/>
            <a:r>
              <a:rPr lang="ru-RU" sz="3600" b="1" dirty="0" smtClean="0">
                <a:solidFill>
                  <a:srgbClr val="3366FF"/>
                </a:solidFill>
              </a:rPr>
              <a:t>КОЛЕБЛ_МЫЙ</a:t>
            </a:r>
            <a:endParaRPr lang="ru-RU" sz="3600" b="1" dirty="0">
              <a:solidFill>
                <a:srgbClr val="3366FF"/>
              </a:solidFill>
            </a:endParaRPr>
          </a:p>
          <a:p>
            <a:pPr algn="ctr"/>
            <a:r>
              <a:rPr lang="ru-RU" sz="3600" b="1" dirty="0" smtClean="0">
                <a:solidFill>
                  <a:srgbClr val="3366FF"/>
                </a:solidFill>
              </a:rPr>
              <a:t>КЛЕ_МЫЙ</a:t>
            </a:r>
            <a:endParaRPr lang="ru-RU" sz="3600" b="1" dirty="0">
              <a:solidFill>
                <a:srgbClr val="3366FF"/>
              </a:solidFill>
            </a:endParaRPr>
          </a:p>
          <a:p>
            <a:pPr algn="ctr"/>
            <a:r>
              <a:rPr lang="ru-RU" sz="3600" b="1" dirty="0" smtClean="0">
                <a:solidFill>
                  <a:srgbClr val="3366FF"/>
                </a:solidFill>
              </a:rPr>
              <a:t>ПРИГРЕВА_МЫЙ</a:t>
            </a:r>
            <a:endParaRPr lang="ru-RU" sz="3600" b="1" dirty="0">
              <a:solidFill>
                <a:srgbClr val="3366FF"/>
              </a:solidFill>
            </a:endParaRPr>
          </a:p>
          <a:p>
            <a:pPr algn="ctr"/>
            <a:r>
              <a:rPr lang="ru-RU" sz="3600" b="1" dirty="0" smtClean="0">
                <a:solidFill>
                  <a:srgbClr val="3366FF"/>
                </a:solidFill>
              </a:rPr>
              <a:t>ИЗУЧА_МЫЙ</a:t>
            </a:r>
            <a:endParaRPr lang="ru-RU" sz="3600" b="1" dirty="0">
              <a:solidFill>
                <a:srgbClr val="3366FF"/>
              </a:solidFill>
            </a:endParaRPr>
          </a:p>
        </p:txBody>
      </p:sp>
      <p:grpSp>
        <p:nvGrpSpPr>
          <p:cNvPr id="4" name="Группа 3"/>
          <p:cNvGrpSpPr/>
          <p:nvPr/>
        </p:nvGrpSpPr>
        <p:grpSpPr>
          <a:xfrm>
            <a:off x="6243291" y="247762"/>
            <a:ext cx="4649700" cy="6519000"/>
            <a:chOff x="6243291" y="247762"/>
            <a:chExt cx="4649700" cy="6519000"/>
          </a:xfrm>
        </p:grpSpPr>
        <p:grpSp>
          <p:nvGrpSpPr>
            <p:cNvPr id="2" name="Группа 1"/>
            <p:cNvGrpSpPr/>
            <p:nvPr/>
          </p:nvGrpSpPr>
          <p:grpSpPr>
            <a:xfrm>
              <a:off x="6243291" y="247762"/>
              <a:ext cx="4649700" cy="6519000"/>
              <a:chOff x="6243291" y="247762"/>
              <a:chExt cx="4649700" cy="6519000"/>
            </a:xfrm>
          </p:grpSpPr>
          <p:sp>
            <p:nvSpPr>
              <p:cNvPr id="8" name="Google Shape;211;p17"/>
              <p:cNvSpPr/>
              <p:nvPr/>
            </p:nvSpPr>
            <p:spPr>
              <a:xfrm>
                <a:off x="6243291" y="247762"/>
                <a:ext cx="4649700" cy="6519000"/>
              </a:xfrm>
              <a:prstGeom prst="roundRect">
                <a:avLst>
                  <a:gd name="adj" fmla="val 6298"/>
                </a:avLst>
              </a:prstGeom>
              <a:solidFill>
                <a:srgbClr val="F3F3F3"/>
              </a:solid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 name="Google Shape;212;p17"/>
              <p:cNvSpPr/>
              <p:nvPr/>
            </p:nvSpPr>
            <p:spPr>
              <a:xfrm>
                <a:off x="6435441" y="422625"/>
                <a:ext cx="4265400" cy="6169200"/>
              </a:xfrm>
              <a:prstGeom prst="roundRect">
                <a:avLst>
                  <a:gd name="adj" fmla="val 6298"/>
                </a:avLst>
              </a:prstGeom>
              <a:solidFill>
                <a:srgbClr val="9966FF"/>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3" name="TextBox 12"/>
            <p:cNvSpPr txBox="1"/>
            <p:nvPr/>
          </p:nvSpPr>
          <p:spPr>
            <a:xfrm>
              <a:off x="6507891" y="2205318"/>
              <a:ext cx="4120500" cy="2862322"/>
            </a:xfrm>
            <a:prstGeom prst="rect">
              <a:avLst/>
            </a:prstGeom>
            <a:noFill/>
          </p:spPr>
          <p:txBody>
            <a:bodyPr wrap="square" rtlCol="0">
              <a:spAutoFit/>
            </a:bodyPr>
            <a:lstStyle/>
            <a:p>
              <a:pPr algn="ctr"/>
              <a:r>
                <a:rPr lang="ru-RU" sz="3600" b="1" dirty="0" smtClean="0">
                  <a:solidFill>
                    <a:schemeClr val="bg1"/>
                  </a:solidFill>
                </a:rPr>
                <a:t>ДОБЫВАЕМЫЙ</a:t>
              </a:r>
            </a:p>
            <a:p>
              <a:pPr algn="ctr"/>
              <a:r>
                <a:rPr lang="ru-RU" sz="3600" b="1" dirty="0" smtClean="0">
                  <a:solidFill>
                    <a:schemeClr val="bg1"/>
                  </a:solidFill>
                </a:rPr>
                <a:t>КОЛЕБЛЕМЫЙ</a:t>
              </a:r>
            </a:p>
            <a:p>
              <a:pPr algn="ctr"/>
              <a:r>
                <a:rPr lang="ru-RU" sz="3600" b="1" dirty="0" smtClean="0">
                  <a:solidFill>
                    <a:schemeClr val="bg1"/>
                  </a:solidFill>
                </a:rPr>
                <a:t>КЛЕИМЫЙ</a:t>
              </a:r>
            </a:p>
            <a:p>
              <a:pPr algn="ctr"/>
              <a:r>
                <a:rPr lang="ru-RU" sz="3600" b="1" dirty="0" smtClean="0">
                  <a:solidFill>
                    <a:schemeClr val="bg1"/>
                  </a:solidFill>
                </a:rPr>
                <a:t>ПРИГРЕВАЕМЫЙ</a:t>
              </a:r>
            </a:p>
            <a:p>
              <a:pPr algn="ctr"/>
              <a:r>
                <a:rPr lang="ru-RU" sz="3600" b="1" dirty="0" smtClean="0">
                  <a:solidFill>
                    <a:schemeClr val="bg1"/>
                  </a:solidFill>
                </a:rPr>
                <a:t>ИЗУЧАЕМЫЙ</a:t>
              </a:r>
              <a:endParaRPr lang="ru-RU" sz="3600" b="1" dirty="0">
                <a:solidFill>
                  <a:schemeClr val="bg1"/>
                </a:solidFill>
              </a:endParaRPr>
            </a:p>
          </p:txBody>
        </p:sp>
      </p:grpSp>
      <p:pic>
        <p:nvPicPr>
          <p:cNvPr id="10" name="Рисунок 9"/>
          <p:cNvPicPr>
            <a:picLocks noChangeAspect="1"/>
          </p:cNvPicPr>
          <p:nvPr/>
        </p:nvPicPr>
        <p:blipFill>
          <a:blip r:embed="rId4"/>
          <a:stretch>
            <a:fillRect/>
          </a:stretch>
        </p:blipFill>
        <p:spPr>
          <a:xfrm>
            <a:off x="1162614" y="332597"/>
            <a:ext cx="1908213" cy="1481456"/>
          </a:xfrm>
          <a:prstGeom prst="rect">
            <a:avLst/>
          </a:prstGeom>
        </p:spPr>
      </p:pic>
    </p:spTree>
    <p:extLst>
      <p:ext uri="{BB962C8B-B14F-4D97-AF65-F5344CB8AC3E}">
        <p14:creationId xmlns:p14="http://schemas.microsoft.com/office/powerpoint/2010/main" val="235382929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nextCondLst>
                <p:cond evt="onClick" delay="0">
                  <p:tgtEl>
                    <p:spTgt spid="3"/>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Группа 2"/>
          <p:cNvGrpSpPr/>
          <p:nvPr/>
        </p:nvGrpSpPr>
        <p:grpSpPr>
          <a:xfrm>
            <a:off x="1061691" y="247762"/>
            <a:ext cx="4649700" cy="6519000"/>
            <a:chOff x="1061691" y="247762"/>
            <a:chExt cx="4649700" cy="6519000"/>
          </a:xfrm>
        </p:grpSpPr>
        <p:sp>
          <p:nvSpPr>
            <p:cNvPr id="5" name="Google Shape;156;p12"/>
            <p:cNvSpPr/>
            <p:nvPr/>
          </p:nvSpPr>
          <p:spPr>
            <a:xfrm>
              <a:off x="1061691" y="247762"/>
              <a:ext cx="4649700" cy="6519000"/>
            </a:xfrm>
            <a:prstGeom prst="roundRect">
              <a:avLst>
                <a:gd name="adj" fmla="val 6298"/>
              </a:avLst>
            </a:prstGeom>
            <a:solidFill>
              <a:srgbClr val="F3F3F3"/>
            </a:solid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a:buClr>
                  <a:srgbClr val="000000"/>
                </a:buClr>
                <a:buSzPts val="1400"/>
                <a:buFont typeface="Arial"/>
                <a:buNone/>
              </a:pPr>
              <a:endParaRPr sz="1400" kern="0">
                <a:solidFill>
                  <a:srgbClr val="000000"/>
                </a:solidFill>
                <a:latin typeface="Arial"/>
                <a:ea typeface="Arial"/>
                <a:cs typeface="Arial"/>
                <a:sym typeface="Arial"/>
              </a:endParaRPr>
            </a:p>
          </p:txBody>
        </p:sp>
        <p:sp>
          <p:nvSpPr>
            <p:cNvPr id="6" name="Google Shape;157;p12"/>
            <p:cNvSpPr/>
            <p:nvPr/>
          </p:nvSpPr>
          <p:spPr>
            <a:xfrm>
              <a:off x="1263025" y="422625"/>
              <a:ext cx="4265400" cy="6169200"/>
            </a:xfrm>
            <a:prstGeom prst="roundRect">
              <a:avLst>
                <a:gd name="adj" fmla="val 6298"/>
              </a:avLst>
            </a:prstGeom>
            <a:noFill/>
            <a:ln w="38100" cap="flat" cmpd="sng">
              <a:solidFill>
                <a:srgbClr val="6FA8DC"/>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buFont typeface="Arial"/>
                <a:buNone/>
              </a:pPr>
              <a:endParaRPr sz="1400" kern="0">
                <a:solidFill>
                  <a:srgbClr val="000000"/>
                </a:solidFill>
                <a:latin typeface="Arial"/>
                <a:ea typeface="Arial"/>
                <a:cs typeface="Arial"/>
                <a:sym typeface="Arial"/>
              </a:endParaRPr>
            </a:p>
          </p:txBody>
        </p:sp>
        <p:sp>
          <p:nvSpPr>
            <p:cNvPr id="7" name="Google Shape;158;p12"/>
            <p:cNvSpPr/>
            <p:nvPr/>
          </p:nvSpPr>
          <p:spPr>
            <a:xfrm>
              <a:off x="1244675" y="422625"/>
              <a:ext cx="4283700" cy="1301400"/>
            </a:xfrm>
            <a:prstGeom prst="round2SameRect">
              <a:avLst>
                <a:gd name="adj1" fmla="val 16667"/>
                <a:gd name="adj2" fmla="val 0"/>
              </a:avLst>
            </a:prstGeom>
            <a:solidFill>
              <a:srgbClr val="6FA8DC"/>
            </a:solidFill>
            <a:ln>
              <a:noFill/>
            </a:ln>
          </p:spPr>
          <p:txBody>
            <a:bodyPr spcFirstLastPara="1" wrap="square" lIns="91425" tIns="91425" rIns="91425" bIns="91425" anchor="ctr" anchorCtr="0">
              <a:noAutofit/>
            </a:bodyPr>
            <a:lstStyle/>
            <a:p>
              <a:pPr algn="ctr">
                <a:buClr>
                  <a:srgbClr val="000000"/>
                </a:buClr>
                <a:buSzPts val="1400"/>
                <a:buFont typeface="Arial"/>
                <a:buNone/>
              </a:pPr>
              <a:r>
                <a:rPr lang="ru-RU" sz="6000" b="1" kern="0" dirty="0" smtClean="0">
                  <a:solidFill>
                    <a:schemeClr val="bg1"/>
                  </a:solidFill>
                  <a:latin typeface="Arial"/>
                  <a:ea typeface="Arial"/>
                  <a:cs typeface="Arial"/>
                  <a:sym typeface="Arial"/>
                </a:rPr>
                <a:t>20</a:t>
              </a:r>
              <a:endParaRPr sz="6000" b="1" kern="0" dirty="0">
                <a:solidFill>
                  <a:schemeClr val="bg1"/>
                </a:solidFill>
                <a:latin typeface="Arial"/>
                <a:ea typeface="Arial"/>
                <a:cs typeface="Arial"/>
                <a:sym typeface="Arial"/>
              </a:endParaRPr>
            </a:p>
          </p:txBody>
        </p:sp>
        <p:sp>
          <p:nvSpPr>
            <p:cNvPr id="17" name="Google Shape;447;p30"/>
            <p:cNvSpPr/>
            <p:nvPr/>
          </p:nvSpPr>
          <p:spPr>
            <a:xfrm>
              <a:off x="1622125" y="5742844"/>
              <a:ext cx="3547200" cy="624300"/>
            </a:xfrm>
            <a:prstGeom prst="rect">
              <a:avLst/>
            </a:prstGeom>
            <a:solidFill>
              <a:schemeClr val="accent1"/>
            </a:solidFill>
            <a:ln>
              <a:noFill/>
            </a:ln>
          </p:spPr>
          <p:txBody>
            <a:bodyPr spcFirstLastPara="1" wrap="square" lIns="91425" tIns="91425" rIns="91425" bIns="91425" anchor="ctr" anchorCtr="0">
              <a:noAutofit/>
            </a:bodyPr>
            <a:lstStyle/>
            <a:p>
              <a:pPr algn="ctr">
                <a:buClr>
                  <a:srgbClr val="000000"/>
                </a:buClr>
                <a:buFont typeface="Arial"/>
                <a:buNone/>
              </a:pPr>
              <a:r>
                <a:rPr lang="ru-RU" sz="3100" kern="0" dirty="0" smtClean="0">
                  <a:solidFill>
                    <a:srgbClr val="FFFFFF"/>
                  </a:solidFill>
                  <a:latin typeface="Boogaloo"/>
                  <a:ea typeface="Boogaloo"/>
                  <a:cs typeface="Boogaloo"/>
                  <a:sym typeface="Boogaloo"/>
                </a:rPr>
                <a:t>Ответ </a:t>
              </a:r>
              <a:endParaRPr sz="3100" kern="0" dirty="0">
                <a:solidFill>
                  <a:srgbClr val="FFFFFF"/>
                </a:solidFill>
                <a:latin typeface="Boogaloo"/>
                <a:ea typeface="Boogaloo"/>
                <a:cs typeface="Boogaloo"/>
                <a:sym typeface="Boogaloo"/>
              </a:endParaRPr>
            </a:p>
          </p:txBody>
        </p:sp>
      </p:grpSp>
      <p:pic>
        <p:nvPicPr>
          <p:cNvPr id="18" name="Рисунок 17">
            <a:hlinkClick r:id="rId2" action="ppaction://hlinksldjump"/>
          </p:cNvPr>
          <p:cNvPicPr>
            <a:picLocks noChangeAspect="1"/>
          </p:cNvPicPr>
          <p:nvPr/>
        </p:nvPicPr>
        <p:blipFill>
          <a:blip r:embed="rId3"/>
          <a:stretch>
            <a:fillRect/>
          </a:stretch>
        </p:blipFill>
        <p:spPr>
          <a:xfrm>
            <a:off x="11558050" y="293935"/>
            <a:ext cx="420660" cy="426757"/>
          </a:xfrm>
          <a:prstGeom prst="rect">
            <a:avLst/>
          </a:prstGeom>
        </p:spPr>
      </p:pic>
      <p:grpSp>
        <p:nvGrpSpPr>
          <p:cNvPr id="10" name="Группа 9"/>
          <p:cNvGrpSpPr/>
          <p:nvPr/>
        </p:nvGrpSpPr>
        <p:grpSpPr>
          <a:xfrm>
            <a:off x="6243291" y="247762"/>
            <a:ext cx="4649700" cy="6519000"/>
            <a:chOff x="6243291" y="247762"/>
            <a:chExt cx="4649700" cy="6519000"/>
          </a:xfrm>
        </p:grpSpPr>
        <p:grpSp>
          <p:nvGrpSpPr>
            <p:cNvPr id="2" name="Группа 1"/>
            <p:cNvGrpSpPr/>
            <p:nvPr/>
          </p:nvGrpSpPr>
          <p:grpSpPr>
            <a:xfrm>
              <a:off x="6243291" y="247762"/>
              <a:ext cx="4649700" cy="6519000"/>
              <a:chOff x="6243291" y="247762"/>
              <a:chExt cx="4649700" cy="6519000"/>
            </a:xfrm>
          </p:grpSpPr>
          <p:sp>
            <p:nvSpPr>
              <p:cNvPr id="8" name="Google Shape;211;p17"/>
              <p:cNvSpPr/>
              <p:nvPr/>
            </p:nvSpPr>
            <p:spPr>
              <a:xfrm>
                <a:off x="6243291" y="247762"/>
                <a:ext cx="4649700" cy="6519000"/>
              </a:xfrm>
              <a:prstGeom prst="roundRect">
                <a:avLst>
                  <a:gd name="adj" fmla="val 6298"/>
                </a:avLst>
              </a:prstGeom>
              <a:solidFill>
                <a:srgbClr val="F3F3F3"/>
              </a:solid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a:buClr>
                    <a:srgbClr val="000000"/>
                  </a:buClr>
                  <a:buSzPts val="1400"/>
                  <a:buFont typeface="Arial"/>
                  <a:buNone/>
                </a:pPr>
                <a:endParaRPr sz="1400">
                  <a:solidFill>
                    <a:srgbClr val="000000"/>
                  </a:solidFill>
                  <a:latin typeface="Arial"/>
                  <a:ea typeface="Arial"/>
                  <a:cs typeface="Arial"/>
                  <a:sym typeface="Arial"/>
                </a:endParaRPr>
              </a:p>
            </p:txBody>
          </p:sp>
          <p:sp>
            <p:nvSpPr>
              <p:cNvPr id="9" name="Google Shape;212;p17"/>
              <p:cNvSpPr/>
              <p:nvPr/>
            </p:nvSpPr>
            <p:spPr>
              <a:xfrm>
                <a:off x="6435441" y="422625"/>
                <a:ext cx="4265400" cy="6169200"/>
              </a:xfrm>
              <a:prstGeom prst="roundRect">
                <a:avLst>
                  <a:gd name="adj" fmla="val 6298"/>
                </a:avLst>
              </a:prstGeom>
              <a:solidFill>
                <a:schemeClr val="accent1"/>
              </a:solidFill>
              <a:ln w="381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buFont typeface="Arial"/>
                  <a:buNone/>
                </a:pPr>
                <a:endParaRPr sz="1400">
                  <a:solidFill>
                    <a:srgbClr val="000000"/>
                  </a:solidFill>
                  <a:latin typeface="Arial"/>
                  <a:ea typeface="Arial"/>
                  <a:cs typeface="Arial"/>
                  <a:sym typeface="Arial"/>
                </a:endParaRPr>
              </a:p>
            </p:txBody>
          </p:sp>
        </p:grpSp>
        <p:sp>
          <p:nvSpPr>
            <p:cNvPr id="12" name="TextBox 11"/>
            <p:cNvSpPr txBox="1"/>
            <p:nvPr/>
          </p:nvSpPr>
          <p:spPr>
            <a:xfrm>
              <a:off x="6580341" y="2122229"/>
              <a:ext cx="4120500" cy="2554545"/>
            </a:xfrm>
            <a:prstGeom prst="rect">
              <a:avLst/>
            </a:prstGeom>
            <a:noFill/>
          </p:spPr>
          <p:txBody>
            <a:bodyPr wrap="square" rtlCol="0">
              <a:spAutoFit/>
            </a:bodyPr>
            <a:lstStyle/>
            <a:p>
              <a:pPr algn="ctr"/>
              <a:r>
                <a:rPr lang="ru-RU" sz="3200" b="1" dirty="0" smtClean="0">
                  <a:solidFill>
                    <a:schemeClr val="accent4">
                      <a:lumMod val="40000"/>
                      <a:lumOff val="60000"/>
                    </a:schemeClr>
                  </a:solidFill>
                </a:rPr>
                <a:t>Утомлённые дорогой</a:t>
              </a:r>
              <a:r>
                <a:rPr lang="ru-RU" sz="3200" b="1" dirty="0" smtClean="0">
                  <a:solidFill>
                    <a:schemeClr val="bg1"/>
                  </a:solidFill>
                </a:rPr>
                <a:t>, мы сделали привал на берегу ручья, </a:t>
              </a:r>
              <a:r>
                <a:rPr lang="ru-RU" sz="3200" b="1" dirty="0" smtClean="0">
                  <a:solidFill>
                    <a:schemeClr val="accent4">
                      <a:lumMod val="40000"/>
                      <a:lumOff val="60000"/>
                    </a:schemeClr>
                  </a:solidFill>
                </a:rPr>
                <a:t>пробившегося сквозь каменную скалу</a:t>
              </a:r>
              <a:r>
                <a:rPr lang="ru-RU" sz="3200" b="1" dirty="0" smtClean="0">
                  <a:solidFill>
                    <a:schemeClr val="bg1"/>
                  </a:solidFill>
                </a:rPr>
                <a:t>.</a:t>
              </a:r>
              <a:endParaRPr lang="ru-RU" sz="3200" b="1" dirty="0">
                <a:solidFill>
                  <a:schemeClr val="bg1"/>
                </a:solidFill>
              </a:endParaRPr>
            </a:p>
          </p:txBody>
        </p:sp>
      </p:grpSp>
      <p:sp>
        <p:nvSpPr>
          <p:cNvPr id="11" name="Прямоугольник 10"/>
          <p:cNvSpPr/>
          <p:nvPr/>
        </p:nvSpPr>
        <p:spPr>
          <a:xfrm>
            <a:off x="1492624" y="2122229"/>
            <a:ext cx="3886200" cy="3046988"/>
          </a:xfrm>
          <a:prstGeom prst="rect">
            <a:avLst/>
          </a:prstGeom>
        </p:spPr>
        <p:txBody>
          <a:bodyPr wrap="square">
            <a:spAutoFit/>
          </a:bodyPr>
          <a:lstStyle/>
          <a:p>
            <a:pPr algn="ctr"/>
            <a:r>
              <a:rPr lang="ru-RU" sz="3200" b="1" dirty="0">
                <a:solidFill>
                  <a:schemeClr val="accent1">
                    <a:lumMod val="75000"/>
                  </a:schemeClr>
                </a:solidFill>
              </a:rPr>
              <a:t>Утомлённые </a:t>
            </a:r>
            <a:r>
              <a:rPr lang="ru-RU" sz="3200" b="1" dirty="0" smtClean="0">
                <a:solidFill>
                  <a:schemeClr val="accent1">
                    <a:lumMod val="75000"/>
                  </a:schemeClr>
                </a:solidFill>
              </a:rPr>
              <a:t>дорогой </a:t>
            </a:r>
            <a:r>
              <a:rPr lang="ru-RU" sz="3200" b="1" dirty="0">
                <a:solidFill>
                  <a:schemeClr val="accent1">
                    <a:lumMod val="75000"/>
                  </a:schemeClr>
                </a:solidFill>
              </a:rPr>
              <a:t>мы сделали привал на берегу </a:t>
            </a:r>
            <a:r>
              <a:rPr lang="ru-RU" sz="3200" b="1" dirty="0" smtClean="0">
                <a:solidFill>
                  <a:schemeClr val="accent1">
                    <a:lumMod val="75000"/>
                  </a:schemeClr>
                </a:solidFill>
              </a:rPr>
              <a:t>ручья </a:t>
            </a:r>
            <a:r>
              <a:rPr lang="ru-RU" sz="3200" b="1" dirty="0">
                <a:solidFill>
                  <a:schemeClr val="accent1">
                    <a:lumMod val="75000"/>
                  </a:schemeClr>
                </a:solidFill>
              </a:rPr>
              <a:t>пробившегося сквозь каменную </a:t>
            </a:r>
            <a:r>
              <a:rPr lang="ru-RU" sz="3200" b="1" dirty="0" smtClean="0">
                <a:solidFill>
                  <a:schemeClr val="accent1">
                    <a:lumMod val="75000"/>
                  </a:schemeClr>
                </a:solidFill>
              </a:rPr>
              <a:t>скалу.</a:t>
            </a:r>
            <a:endParaRPr lang="ru-RU" sz="3200" b="1" dirty="0">
              <a:solidFill>
                <a:schemeClr val="accent1">
                  <a:lumMod val="75000"/>
                </a:schemeClr>
              </a:solidFill>
            </a:endParaRPr>
          </a:p>
        </p:txBody>
      </p:sp>
      <p:pic>
        <p:nvPicPr>
          <p:cNvPr id="13" name="Рисунок 12"/>
          <p:cNvPicPr>
            <a:picLocks noChangeAspect="1"/>
          </p:cNvPicPr>
          <p:nvPr/>
        </p:nvPicPr>
        <p:blipFill>
          <a:blip r:embed="rId4"/>
          <a:stretch>
            <a:fillRect/>
          </a:stretch>
        </p:blipFill>
        <p:spPr>
          <a:xfrm>
            <a:off x="1229614" y="349336"/>
            <a:ext cx="1744864" cy="1447977"/>
          </a:xfrm>
          <a:prstGeom prst="rect">
            <a:avLst/>
          </a:prstGeom>
        </p:spPr>
      </p:pic>
    </p:spTree>
    <p:extLst>
      <p:ext uri="{BB962C8B-B14F-4D97-AF65-F5344CB8AC3E}">
        <p14:creationId xmlns:p14="http://schemas.microsoft.com/office/powerpoint/2010/main" val="21938259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nextCondLst>
                <p:cond evt="onClick" delay="0">
                  <p:tgtEl>
                    <p:spTgt spid="3"/>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Группа 2"/>
          <p:cNvGrpSpPr/>
          <p:nvPr/>
        </p:nvGrpSpPr>
        <p:grpSpPr>
          <a:xfrm>
            <a:off x="1061691" y="247762"/>
            <a:ext cx="4649700" cy="6519000"/>
            <a:chOff x="1061691" y="247762"/>
            <a:chExt cx="4649700" cy="6519000"/>
          </a:xfrm>
        </p:grpSpPr>
        <p:sp>
          <p:nvSpPr>
            <p:cNvPr id="5" name="Google Shape;156;p12"/>
            <p:cNvSpPr/>
            <p:nvPr/>
          </p:nvSpPr>
          <p:spPr>
            <a:xfrm>
              <a:off x="1061691" y="247762"/>
              <a:ext cx="4649700" cy="6519000"/>
            </a:xfrm>
            <a:prstGeom prst="roundRect">
              <a:avLst>
                <a:gd name="adj" fmla="val 6298"/>
              </a:avLst>
            </a:prstGeom>
            <a:solidFill>
              <a:srgbClr val="F3F3F3"/>
            </a:solid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a:buClr>
                  <a:srgbClr val="000000"/>
                </a:buClr>
                <a:buSzPts val="1400"/>
                <a:buFont typeface="Arial"/>
                <a:buNone/>
              </a:pPr>
              <a:endParaRPr sz="1400" kern="0">
                <a:solidFill>
                  <a:srgbClr val="000000"/>
                </a:solidFill>
                <a:latin typeface="Arial"/>
                <a:ea typeface="Arial"/>
                <a:cs typeface="Arial"/>
                <a:sym typeface="Arial"/>
              </a:endParaRPr>
            </a:p>
          </p:txBody>
        </p:sp>
        <p:sp>
          <p:nvSpPr>
            <p:cNvPr id="6" name="Google Shape;157;p12"/>
            <p:cNvSpPr/>
            <p:nvPr/>
          </p:nvSpPr>
          <p:spPr>
            <a:xfrm>
              <a:off x="1263025" y="422625"/>
              <a:ext cx="4265400" cy="6169200"/>
            </a:xfrm>
            <a:prstGeom prst="roundRect">
              <a:avLst>
                <a:gd name="adj" fmla="val 6298"/>
              </a:avLst>
            </a:prstGeom>
            <a:noFill/>
            <a:ln w="38100" cap="flat" cmpd="sng">
              <a:solidFill>
                <a:srgbClr val="00B050"/>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buFont typeface="Arial"/>
                <a:buNone/>
              </a:pPr>
              <a:endParaRPr sz="1400" kern="0">
                <a:solidFill>
                  <a:srgbClr val="000000"/>
                </a:solidFill>
                <a:latin typeface="Arial"/>
                <a:ea typeface="Arial"/>
                <a:cs typeface="Arial"/>
                <a:sym typeface="Arial"/>
              </a:endParaRPr>
            </a:p>
          </p:txBody>
        </p:sp>
        <p:sp>
          <p:nvSpPr>
            <p:cNvPr id="7" name="Google Shape;158;p12"/>
            <p:cNvSpPr/>
            <p:nvPr/>
          </p:nvSpPr>
          <p:spPr>
            <a:xfrm>
              <a:off x="1244675" y="422625"/>
              <a:ext cx="4283700" cy="1301400"/>
            </a:xfrm>
            <a:prstGeom prst="round2SameRect">
              <a:avLst>
                <a:gd name="adj1" fmla="val 16667"/>
                <a:gd name="adj2" fmla="val 0"/>
              </a:avLst>
            </a:prstGeom>
            <a:solidFill>
              <a:srgbClr val="00B050"/>
            </a:solidFill>
            <a:ln>
              <a:solidFill>
                <a:srgbClr val="00B050"/>
              </a:solidFill>
            </a:ln>
          </p:spPr>
          <p:txBody>
            <a:bodyPr spcFirstLastPara="1" wrap="square" lIns="91425" tIns="91425" rIns="91425" bIns="91425" anchor="ctr" anchorCtr="0">
              <a:noAutofit/>
            </a:bodyPr>
            <a:lstStyle/>
            <a:p>
              <a:pPr algn="ctr">
                <a:buClr>
                  <a:srgbClr val="000000"/>
                </a:buClr>
                <a:buSzPts val="1400"/>
                <a:buFont typeface="Arial"/>
                <a:buNone/>
              </a:pPr>
              <a:r>
                <a:rPr lang="ru-RU" sz="6000" b="1" kern="0" dirty="0" smtClean="0">
                  <a:solidFill>
                    <a:schemeClr val="bg1"/>
                  </a:solidFill>
                  <a:latin typeface="Arial"/>
                  <a:ea typeface="Arial"/>
                  <a:cs typeface="Arial"/>
                  <a:sym typeface="Arial"/>
                </a:rPr>
                <a:t>21</a:t>
              </a:r>
              <a:endParaRPr sz="6000" b="1" kern="0" dirty="0">
                <a:solidFill>
                  <a:schemeClr val="bg1"/>
                </a:solidFill>
                <a:latin typeface="Arial"/>
                <a:ea typeface="Arial"/>
                <a:cs typeface="Arial"/>
                <a:sym typeface="Arial"/>
              </a:endParaRPr>
            </a:p>
          </p:txBody>
        </p:sp>
        <p:sp>
          <p:nvSpPr>
            <p:cNvPr id="17" name="Google Shape;447;p30"/>
            <p:cNvSpPr/>
            <p:nvPr/>
          </p:nvSpPr>
          <p:spPr>
            <a:xfrm>
              <a:off x="1622125" y="5742844"/>
              <a:ext cx="3547200" cy="624300"/>
            </a:xfrm>
            <a:prstGeom prst="rect">
              <a:avLst/>
            </a:prstGeom>
            <a:solidFill>
              <a:srgbClr val="00B050"/>
            </a:solidFill>
            <a:ln>
              <a:solidFill>
                <a:srgbClr val="00B050"/>
              </a:solidFill>
            </a:ln>
          </p:spPr>
          <p:txBody>
            <a:bodyPr spcFirstLastPara="1" wrap="square" lIns="91425" tIns="91425" rIns="91425" bIns="91425" anchor="ctr" anchorCtr="0">
              <a:noAutofit/>
            </a:bodyPr>
            <a:lstStyle/>
            <a:p>
              <a:pPr algn="ctr">
                <a:buClr>
                  <a:srgbClr val="000000"/>
                </a:buClr>
                <a:buFont typeface="Arial"/>
                <a:buNone/>
              </a:pPr>
              <a:r>
                <a:rPr lang="ru-RU" sz="3100" kern="0" dirty="0" smtClean="0">
                  <a:solidFill>
                    <a:srgbClr val="FFFFFF"/>
                  </a:solidFill>
                  <a:latin typeface="Boogaloo"/>
                  <a:ea typeface="Boogaloo"/>
                  <a:cs typeface="Boogaloo"/>
                  <a:sym typeface="Boogaloo"/>
                </a:rPr>
                <a:t>Ответ </a:t>
              </a:r>
              <a:endParaRPr sz="3100" kern="0" dirty="0">
                <a:solidFill>
                  <a:srgbClr val="FFFFFF"/>
                </a:solidFill>
                <a:latin typeface="Boogaloo"/>
                <a:ea typeface="Boogaloo"/>
                <a:cs typeface="Boogaloo"/>
                <a:sym typeface="Boogaloo"/>
              </a:endParaRPr>
            </a:p>
          </p:txBody>
        </p:sp>
      </p:grpSp>
      <p:pic>
        <p:nvPicPr>
          <p:cNvPr id="18" name="Рисунок 17">
            <a:hlinkClick r:id="rId2" action="ppaction://hlinksldjump"/>
          </p:cNvPr>
          <p:cNvPicPr>
            <a:picLocks noChangeAspect="1"/>
          </p:cNvPicPr>
          <p:nvPr/>
        </p:nvPicPr>
        <p:blipFill>
          <a:blip r:embed="rId3"/>
          <a:stretch>
            <a:fillRect/>
          </a:stretch>
        </p:blipFill>
        <p:spPr>
          <a:xfrm>
            <a:off x="11558050" y="293935"/>
            <a:ext cx="420660" cy="426757"/>
          </a:xfrm>
          <a:prstGeom prst="rect">
            <a:avLst/>
          </a:prstGeom>
        </p:spPr>
      </p:pic>
      <p:sp>
        <p:nvSpPr>
          <p:cNvPr id="11" name="TextBox 10"/>
          <p:cNvSpPr txBox="1"/>
          <p:nvPr/>
        </p:nvSpPr>
        <p:spPr>
          <a:xfrm>
            <a:off x="1443425" y="2212896"/>
            <a:ext cx="3886199" cy="2862322"/>
          </a:xfrm>
          <a:prstGeom prst="rect">
            <a:avLst/>
          </a:prstGeom>
          <a:noFill/>
        </p:spPr>
        <p:txBody>
          <a:bodyPr wrap="square" rtlCol="0">
            <a:spAutoFit/>
          </a:bodyPr>
          <a:lstStyle/>
          <a:p>
            <a:pPr algn="ctr"/>
            <a:r>
              <a:rPr lang="ru-RU" sz="3600" b="1" dirty="0" smtClean="0">
                <a:solidFill>
                  <a:srgbClr val="3366FF"/>
                </a:solidFill>
              </a:rPr>
              <a:t>ТРЕВОЖ_ЩИЙ</a:t>
            </a:r>
            <a:endParaRPr lang="ru-RU" sz="3600" b="1" dirty="0">
              <a:solidFill>
                <a:srgbClr val="3366FF"/>
              </a:solidFill>
            </a:endParaRPr>
          </a:p>
          <a:p>
            <a:pPr algn="ctr"/>
            <a:r>
              <a:rPr lang="ru-RU" sz="3600" b="1" dirty="0" smtClean="0">
                <a:solidFill>
                  <a:srgbClr val="3366FF"/>
                </a:solidFill>
              </a:rPr>
              <a:t>КЛОКОЧ_ЩИЙ</a:t>
            </a:r>
            <a:endParaRPr lang="ru-RU" sz="3600" b="1" dirty="0">
              <a:solidFill>
                <a:srgbClr val="3366FF"/>
              </a:solidFill>
            </a:endParaRPr>
          </a:p>
          <a:p>
            <a:pPr algn="ctr"/>
            <a:r>
              <a:rPr lang="ru-RU" sz="3600" b="1" dirty="0" smtClean="0">
                <a:solidFill>
                  <a:srgbClr val="3366FF"/>
                </a:solidFill>
              </a:rPr>
              <a:t>МЕЛ_ЩИЙ</a:t>
            </a:r>
            <a:endParaRPr lang="ru-RU" sz="3600" b="1" dirty="0">
              <a:solidFill>
                <a:srgbClr val="3366FF"/>
              </a:solidFill>
            </a:endParaRPr>
          </a:p>
          <a:p>
            <a:pPr algn="ctr"/>
            <a:r>
              <a:rPr lang="ru-RU" sz="3600" b="1" dirty="0" smtClean="0">
                <a:solidFill>
                  <a:srgbClr val="3366FF"/>
                </a:solidFill>
              </a:rPr>
              <a:t>ПЫШ_ЩИЙ</a:t>
            </a:r>
            <a:endParaRPr lang="ru-RU" sz="3600" b="1" dirty="0">
              <a:solidFill>
                <a:srgbClr val="3366FF"/>
              </a:solidFill>
            </a:endParaRPr>
          </a:p>
          <a:p>
            <a:pPr algn="ctr"/>
            <a:r>
              <a:rPr lang="ru-RU" sz="3600" b="1" dirty="0" smtClean="0">
                <a:solidFill>
                  <a:srgbClr val="3366FF"/>
                </a:solidFill>
              </a:rPr>
              <a:t>НЕНАВИД_ЩИЙ</a:t>
            </a:r>
            <a:endParaRPr lang="ru-RU" sz="3600" b="1" dirty="0">
              <a:solidFill>
                <a:srgbClr val="3366FF"/>
              </a:solidFill>
            </a:endParaRPr>
          </a:p>
        </p:txBody>
      </p:sp>
      <p:grpSp>
        <p:nvGrpSpPr>
          <p:cNvPr id="4" name="Группа 3"/>
          <p:cNvGrpSpPr/>
          <p:nvPr/>
        </p:nvGrpSpPr>
        <p:grpSpPr>
          <a:xfrm>
            <a:off x="6243291" y="247762"/>
            <a:ext cx="4649700" cy="6519000"/>
            <a:chOff x="6243291" y="247762"/>
            <a:chExt cx="4649700" cy="6519000"/>
          </a:xfrm>
        </p:grpSpPr>
        <p:grpSp>
          <p:nvGrpSpPr>
            <p:cNvPr id="2" name="Группа 1"/>
            <p:cNvGrpSpPr/>
            <p:nvPr/>
          </p:nvGrpSpPr>
          <p:grpSpPr>
            <a:xfrm>
              <a:off x="6243291" y="247762"/>
              <a:ext cx="4649700" cy="6519000"/>
              <a:chOff x="6243291" y="247762"/>
              <a:chExt cx="4649700" cy="6519000"/>
            </a:xfrm>
          </p:grpSpPr>
          <p:sp>
            <p:nvSpPr>
              <p:cNvPr id="8" name="Google Shape;211;p17"/>
              <p:cNvSpPr/>
              <p:nvPr/>
            </p:nvSpPr>
            <p:spPr>
              <a:xfrm>
                <a:off x="6243291" y="247762"/>
                <a:ext cx="4649700" cy="6519000"/>
              </a:xfrm>
              <a:prstGeom prst="roundRect">
                <a:avLst>
                  <a:gd name="adj" fmla="val 6298"/>
                </a:avLst>
              </a:prstGeom>
              <a:solidFill>
                <a:srgbClr val="F3F3F3"/>
              </a:solid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a:buClr>
                    <a:srgbClr val="000000"/>
                  </a:buClr>
                  <a:buSzPts val="1400"/>
                  <a:buFont typeface="Arial"/>
                  <a:buNone/>
                </a:pPr>
                <a:endParaRPr sz="1400">
                  <a:solidFill>
                    <a:srgbClr val="000000"/>
                  </a:solidFill>
                  <a:latin typeface="Arial"/>
                  <a:ea typeface="Arial"/>
                  <a:cs typeface="Arial"/>
                  <a:sym typeface="Arial"/>
                </a:endParaRPr>
              </a:p>
            </p:txBody>
          </p:sp>
          <p:sp>
            <p:nvSpPr>
              <p:cNvPr id="9" name="Google Shape;212;p17"/>
              <p:cNvSpPr/>
              <p:nvPr/>
            </p:nvSpPr>
            <p:spPr>
              <a:xfrm>
                <a:off x="6435441" y="422625"/>
                <a:ext cx="4265400" cy="6169200"/>
              </a:xfrm>
              <a:prstGeom prst="roundRect">
                <a:avLst>
                  <a:gd name="adj" fmla="val 6298"/>
                </a:avLst>
              </a:prstGeom>
              <a:solidFill>
                <a:srgbClr val="00B050"/>
              </a:solidFill>
              <a:ln w="38100" cap="flat" cmpd="sng">
                <a:solidFill>
                  <a:srgbClr val="00B050"/>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buFont typeface="Arial"/>
                  <a:buNone/>
                </a:pPr>
                <a:endParaRPr sz="1400">
                  <a:solidFill>
                    <a:srgbClr val="000000"/>
                  </a:solidFill>
                  <a:latin typeface="Arial"/>
                  <a:ea typeface="Arial"/>
                  <a:cs typeface="Arial"/>
                  <a:sym typeface="Arial"/>
                </a:endParaRPr>
              </a:p>
            </p:txBody>
          </p:sp>
        </p:grpSp>
        <p:sp>
          <p:nvSpPr>
            <p:cNvPr id="12" name="TextBox 11"/>
            <p:cNvSpPr txBox="1"/>
            <p:nvPr/>
          </p:nvSpPr>
          <p:spPr>
            <a:xfrm>
              <a:off x="6507891" y="2212896"/>
              <a:ext cx="4120500" cy="2862322"/>
            </a:xfrm>
            <a:prstGeom prst="rect">
              <a:avLst/>
            </a:prstGeom>
            <a:noFill/>
          </p:spPr>
          <p:txBody>
            <a:bodyPr wrap="square" rtlCol="0">
              <a:spAutoFit/>
            </a:bodyPr>
            <a:lstStyle/>
            <a:p>
              <a:pPr algn="ctr"/>
              <a:r>
                <a:rPr lang="ru-RU" sz="3600" b="1" dirty="0" smtClean="0">
                  <a:solidFill>
                    <a:schemeClr val="bg1"/>
                  </a:solidFill>
                </a:rPr>
                <a:t>ТРЕВОЖАЩИЙ</a:t>
              </a:r>
            </a:p>
            <a:p>
              <a:pPr algn="ctr"/>
              <a:r>
                <a:rPr lang="ru-RU" sz="3600" b="1" dirty="0" smtClean="0">
                  <a:solidFill>
                    <a:schemeClr val="bg1"/>
                  </a:solidFill>
                </a:rPr>
                <a:t>КЛОКОЧУЩИЙ</a:t>
              </a:r>
            </a:p>
            <a:p>
              <a:pPr algn="ctr"/>
              <a:r>
                <a:rPr lang="ru-RU" sz="3600" b="1" dirty="0" smtClean="0">
                  <a:solidFill>
                    <a:schemeClr val="bg1"/>
                  </a:solidFill>
                </a:rPr>
                <a:t>МЕЛЮЩИЙ</a:t>
              </a:r>
            </a:p>
            <a:p>
              <a:pPr algn="ctr"/>
              <a:r>
                <a:rPr lang="ru-RU" sz="3600" b="1" dirty="0" smtClean="0">
                  <a:solidFill>
                    <a:schemeClr val="bg1"/>
                  </a:solidFill>
                </a:rPr>
                <a:t>ПЫШУЩИЙ</a:t>
              </a:r>
            </a:p>
            <a:p>
              <a:pPr algn="ctr"/>
              <a:r>
                <a:rPr lang="ru-RU" sz="3600" b="1" dirty="0" smtClean="0">
                  <a:solidFill>
                    <a:schemeClr val="bg1"/>
                  </a:solidFill>
                </a:rPr>
                <a:t>НЕНАВИДЯЩИЙ</a:t>
              </a:r>
            </a:p>
          </p:txBody>
        </p:sp>
      </p:grpSp>
      <p:pic>
        <p:nvPicPr>
          <p:cNvPr id="14" name="Рисунок 13"/>
          <p:cNvPicPr>
            <a:picLocks noChangeAspect="1"/>
          </p:cNvPicPr>
          <p:nvPr/>
        </p:nvPicPr>
        <p:blipFill>
          <a:blip r:embed="rId4"/>
          <a:stretch>
            <a:fillRect/>
          </a:stretch>
        </p:blipFill>
        <p:spPr>
          <a:xfrm>
            <a:off x="1186021" y="370838"/>
            <a:ext cx="1783584" cy="1408093"/>
          </a:xfrm>
          <a:prstGeom prst="rect">
            <a:avLst/>
          </a:prstGeom>
        </p:spPr>
      </p:pic>
    </p:spTree>
    <p:extLst>
      <p:ext uri="{BB962C8B-B14F-4D97-AF65-F5344CB8AC3E}">
        <p14:creationId xmlns:p14="http://schemas.microsoft.com/office/powerpoint/2010/main" val="335189771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nextCondLst>
                <p:cond evt="onClick" delay="0">
                  <p:tgtEl>
                    <p:spTgt spid="3"/>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35" name="Рисунок 3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flipH="1">
            <a:off x="4544558" y="1792089"/>
            <a:ext cx="1470572" cy="2150711"/>
          </a:xfrm>
          <a:prstGeom prst="rect">
            <a:avLst/>
          </a:prstGeom>
        </p:spPr>
      </p:pic>
      <p:grpSp>
        <p:nvGrpSpPr>
          <p:cNvPr id="29" name="Группа 28"/>
          <p:cNvGrpSpPr/>
          <p:nvPr/>
        </p:nvGrpSpPr>
        <p:grpSpPr>
          <a:xfrm rot="10800000">
            <a:off x="9443491" y="3257093"/>
            <a:ext cx="2972498" cy="2138863"/>
            <a:chOff x="1866632" y="-525338"/>
            <a:chExt cx="7782773" cy="6824555"/>
          </a:xfrm>
        </p:grpSpPr>
        <p:pic>
          <p:nvPicPr>
            <p:cNvPr id="30" name="Рисунок 29"/>
            <p:cNvPicPr>
              <a:picLocks noChangeAspect="1"/>
            </p:cNvPicPr>
            <p:nvPr/>
          </p:nvPicPr>
          <p:blipFill>
            <a:blip r:embed="rId5" cstate="print">
              <a:duotone>
                <a:prstClr val="black"/>
                <a:srgbClr val="FFFF00">
                  <a:tint val="45000"/>
                  <a:satMod val="400000"/>
                </a:srgbClr>
              </a:duotone>
              <a:extLst>
                <a:ext uri="{BEBA8EAE-BF5A-486C-A8C5-ECC9F3942E4B}">
                  <a14:imgProps xmlns:a14="http://schemas.microsoft.com/office/drawing/2010/main">
                    <a14:imgLayer r:embed="rId6">
                      <a14:imgEffect>
                        <a14:sharpenSoften amount="-50000"/>
                      </a14:imgEffect>
                      <a14:imgEffect>
                        <a14:saturation sat="3000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4873955" y="1720204"/>
              <a:ext cx="4502056" cy="4579013"/>
            </a:xfrm>
            <a:prstGeom prst="rect">
              <a:avLst/>
            </a:prstGeom>
          </p:spPr>
        </p:pic>
        <p:pic>
          <p:nvPicPr>
            <p:cNvPr id="31" name="Рисунок 30"/>
            <p:cNvPicPr>
              <a:picLocks noChangeAspect="1"/>
            </p:cNvPicPr>
            <p:nvPr/>
          </p:nvPicPr>
          <p:blipFill>
            <a:blip r:embed="rId7" cstate="print">
              <a:duotone>
                <a:prstClr val="black"/>
                <a:srgbClr val="FFFF00">
                  <a:tint val="45000"/>
                  <a:satMod val="400000"/>
                </a:srgbClr>
              </a:duotone>
              <a:extLst>
                <a:ext uri="{BEBA8EAE-BF5A-486C-A8C5-ECC9F3942E4B}">
                  <a14:imgProps xmlns:a14="http://schemas.microsoft.com/office/drawing/2010/main">
                    <a14:imgLayer r:embed="rId6">
                      <a14:imgEffect>
                        <a14:sharpenSoften amount="-50000"/>
                      </a14:imgEffect>
                      <a14:imgEffect>
                        <a14:saturation sat="3000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6207894" y="0"/>
              <a:ext cx="3441511" cy="3500339"/>
            </a:xfrm>
            <a:prstGeom prst="rect">
              <a:avLst/>
            </a:prstGeom>
          </p:spPr>
        </p:pic>
        <p:pic>
          <p:nvPicPr>
            <p:cNvPr id="32" name="Рисунок 31"/>
            <p:cNvPicPr>
              <a:picLocks noChangeAspect="1"/>
            </p:cNvPicPr>
            <p:nvPr/>
          </p:nvPicPr>
          <p:blipFill>
            <a:blip r:embed="rId8" cstate="print">
              <a:duotone>
                <a:prstClr val="black"/>
                <a:srgbClr val="FFFF00">
                  <a:tint val="45000"/>
                  <a:satMod val="400000"/>
                </a:srgbClr>
              </a:duotone>
              <a:extLst>
                <a:ext uri="{BEBA8EAE-BF5A-486C-A8C5-ECC9F3942E4B}">
                  <a14:imgProps xmlns:a14="http://schemas.microsoft.com/office/drawing/2010/main">
                    <a14:imgLayer r:embed="rId6">
                      <a14:imgEffect>
                        <a14:sharpenSoften amount="-50000"/>
                      </a14:imgEffect>
                      <a14:imgEffect>
                        <a14:saturation sat="3000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5427113" y="1554161"/>
              <a:ext cx="2905975" cy="2955649"/>
            </a:xfrm>
            <a:prstGeom prst="rect">
              <a:avLst/>
            </a:prstGeom>
          </p:spPr>
        </p:pic>
        <p:pic>
          <p:nvPicPr>
            <p:cNvPr id="33" name="Рисунок 32"/>
            <p:cNvPicPr>
              <a:picLocks noChangeAspect="1"/>
            </p:cNvPicPr>
            <p:nvPr/>
          </p:nvPicPr>
          <p:blipFill>
            <a:blip r:embed="rId9" cstate="print">
              <a:duotone>
                <a:prstClr val="black"/>
                <a:srgbClr val="FFFF00">
                  <a:tint val="45000"/>
                  <a:satMod val="400000"/>
                </a:srgbClr>
              </a:duotone>
              <a:extLst>
                <a:ext uri="{BEBA8EAE-BF5A-486C-A8C5-ECC9F3942E4B}">
                  <a14:imgProps xmlns:a14="http://schemas.microsoft.com/office/drawing/2010/main">
                    <a14:imgLayer r:embed="rId6">
                      <a14:imgEffect>
                        <a14:sharpenSoften amount="-50000"/>
                      </a14:imgEffect>
                      <a14:imgEffect>
                        <a14:saturation sat="3000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2644449" y="1808449"/>
              <a:ext cx="3822768" cy="3888113"/>
            </a:xfrm>
            <a:prstGeom prst="rect">
              <a:avLst/>
            </a:prstGeom>
          </p:spPr>
        </p:pic>
        <p:pic>
          <p:nvPicPr>
            <p:cNvPr id="34" name="Рисунок 33"/>
            <p:cNvPicPr>
              <a:picLocks noChangeAspect="1"/>
            </p:cNvPicPr>
            <p:nvPr/>
          </p:nvPicPr>
          <p:blipFill>
            <a:blip r:embed="rId10" cstate="print">
              <a:duotone>
                <a:prstClr val="black"/>
                <a:srgbClr val="FFFF00">
                  <a:tint val="45000"/>
                  <a:satMod val="400000"/>
                </a:srgbClr>
              </a:duotone>
              <a:extLst>
                <a:ext uri="{BEBA8EAE-BF5A-486C-A8C5-ECC9F3942E4B}">
                  <a14:imgProps xmlns:a14="http://schemas.microsoft.com/office/drawing/2010/main">
                    <a14:imgLayer r:embed="rId6">
                      <a14:imgEffect>
                        <a14:sharpenSoften amount="-50000"/>
                      </a14:imgEffect>
                      <a14:imgEffect>
                        <a14:saturation sat="3000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rot="16778802">
              <a:off x="1905751" y="-564457"/>
              <a:ext cx="4576975" cy="4655213"/>
            </a:xfrm>
            <a:prstGeom prst="rect">
              <a:avLst/>
            </a:prstGeom>
          </p:spPr>
        </p:pic>
      </p:grpSp>
      <p:grpSp>
        <p:nvGrpSpPr>
          <p:cNvPr id="36" name="Группа 35"/>
          <p:cNvGrpSpPr/>
          <p:nvPr/>
        </p:nvGrpSpPr>
        <p:grpSpPr>
          <a:xfrm rot="10800000">
            <a:off x="6628478" y="3011210"/>
            <a:ext cx="3090379" cy="2784414"/>
            <a:chOff x="1866632" y="-525338"/>
            <a:chExt cx="7782773" cy="6824555"/>
          </a:xfrm>
        </p:grpSpPr>
        <p:pic>
          <p:nvPicPr>
            <p:cNvPr id="37" name="Рисунок 36"/>
            <p:cNvPicPr>
              <a:picLocks noChangeAspect="1"/>
            </p:cNvPicPr>
            <p:nvPr/>
          </p:nvPicPr>
          <p:blipFill>
            <a:blip r:embed="rId11" cstate="print">
              <a:duotone>
                <a:prstClr val="black"/>
                <a:srgbClr val="FFFF00">
                  <a:tint val="45000"/>
                  <a:satMod val="400000"/>
                </a:srgbClr>
              </a:duotone>
              <a:extLst>
                <a:ext uri="{BEBA8EAE-BF5A-486C-A8C5-ECC9F3942E4B}">
                  <a14:imgProps xmlns:a14="http://schemas.microsoft.com/office/drawing/2010/main">
                    <a14:imgLayer r:embed="rId6">
                      <a14:imgEffect>
                        <a14:sharpenSoften amount="-50000"/>
                      </a14:imgEffect>
                      <a14:imgEffect>
                        <a14:saturation sat="3000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4873955" y="1720204"/>
              <a:ext cx="4502056" cy="4579013"/>
            </a:xfrm>
            <a:prstGeom prst="rect">
              <a:avLst/>
            </a:prstGeom>
          </p:spPr>
        </p:pic>
        <p:pic>
          <p:nvPicPr>
            <p:cNvPr id="38" name="Рисунок 37"/>
            <p:cNvPicPr>
              <a:picLocks noChangeAspect="1"/>
            </p:cNvPicPr>
            <p:nvPr/>
          </p:nvPicPr>
          <p:blipFill>
            <a:blip r:embed="rId12" cstate="print">
              <a:duotone>
                <a:prstClr val="black"/>
                <a:srgbClr val="FFFF00">
                  <a:tint val="45000"/>
                  <a:satMod val="400000"/>
                </a:srgbClr>
              </a:duotone>
              <a:extLst>
                <a:ext uri="{BEBA8EAE-BF5A-486C-A8C5-ECC9F3942E4B}">
                  <a14:imgProps xmlns:a14="http://schemas.microsoft.com/office/drawing/2010/main">
                    <a14:imgLayer r:embed="rId6">
                      <a14:imgEffect>
                        <a14:sharpenSoften amount="-50000"/>
                      </a14:imgEffect>
                      <a14:imgEffect>
                        <a14:saturation sat="3000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6207894" y="0"/>
              <a:ext cx="3441511" cy="3500339"/>
            </a:xfrm>
            <a:prstGeom prst="rect">
              <a:avLst/>
            </a:prstGeom>
          </p:spPr>
        </p:pic>
        <p:pic>
          <p:nvPicPr>
            <p:cNvPr id="39" name="Рисунок 38"/>
            <p:cNvPicPr>
              <a:picLocks noChangeAspect="1"/>
            </p:cNvPicPr>
            <p:nvPr/>
          </p:nvPicPr>
          <p:blipFill>
            <a:blip r:embed="rId13" cstate="print">
              <a:duotone>
                <a:prstClr val="black"/>
                <a:srgbClr val="FFFF00">
                  <a:tint val="45000"/>
                  <a:satMod val="400000"/>
                </a:srgbClr>
              </a:duotone>
              <a:extLst>
                <a:ext uri="{BEBA8EAE-BF5A-486C-A8C5-ECC9F3942E4B}">
                  <a14:imgProps xmlns:a14="http://schemas.microsoft.com/office/drawing/2010/main">
                    <a14:imgLayer r:embed="rId6">
                      <a14:imgEffect>
                        <a14:sharpenSoften amount="-50000"/>
                      </a14:imgEffect>
                      <a14:imgEffect>
                        <a14:saturation sat="3000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5427113" y="1554161"/>
              <a:ext cx="2905975" cy="2955649"/>
            </a:xfrm>
            <a:prstGeom prst="rect">
              <a:avLst/>
            </a:prstGeom>
          </p:spPr>
        </p:pic>
        <p:pic>
          <p:nvPicPr>
            <p:cNvPr id="40" name="Рисунок 39"/>
            <p:cNvPicPr>
              <a:picLocks noChangeAspect="1"/>
            </p:cNvPicPr>
            <p:nvPr/>
          </p:nvPicPr>
          <p:blipFill>
            <a:blip r:embed="rId14" cstate="print">
              <a:duotone>
                <a:prstClr val="black"/>
                <a:srgbClr val="FFFF00">
                  <a:tint val="45000"/>
                  <a:satMod val="400000"/>
                </a:srgbClr>
              </a:duotone>
              <a:extLst>
                <a:ext uri="{BEBA8EAE-BF5A-486C-A8C5-ECC9F3942E4B}">
                  <a14:imgProps xmlns:a14="http://schemas.microsoft.com/office/drawing/2010/main">
                    <a14:imgLayer r:embed="rId6">
                      <a14:imgEffect>
                        <a14:sharpenSoften amount="-50000"/>
                      </a14:imgEffect>
                      <a14:imgEffect>
                        <a14:saturation sat="3000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2644449" y="1808449"/>
              <a:ext cx="3822768" cy="3888113"/>
            </a:xfrm>
            <a:prstGeom prst="rect">
              <a:avLst/>
            </a:prstGeom>
          </p:spPr>
        </p:pic>
        <p:pic>
          <p:nvPicPr>
            <p:cNvPr id="41" name="Рисунок 40"/>
            <p:cNvPicPr>
              <a:picLocks noChangeAspect="1"/>
            </p:cNvPicPr>
            <p:nvPr/>
          </p:nvPicPr>
          <p:blipFill>
            <a:blip r:embed="rId15" cstate="print">
              <a:duotone>
                <a:prstClr val="black"/>
                <a:srgbClr val="FFFF00">
                  <a:tint val="45000"/>
                  <a:satMod val="400000"/>
                </a:srgbClr>
              </a:duotone>
              <a:extLst>
                <a:ext uri="{BEBA8EAE-BF5A-486C-A8C5-ECC9F3942E4B}">
                  <a14:imgProps xmlns:a14="http://schemas.microsoft.com/office/drawing/2010/main">
                    <a14:imgLayer r:embed="rId6">
                      <a14:imgEffect>
                        <a14:sharpenSoften amount="-50000"/>
                      </a14:imgEffect>
                      <a14:imgEffect>
                        <a14:saturation sat="3000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rot="16778802">
              <a:off x="1905751" y="-564457"/>
              <a:ext cx="4576975" cy="4655213"/>
            </a:xfrm>
            <a:prstGeom prst="rect">
              <a:avLst/>
            </a:prstGeom>
          </p:spPr>
        </p:pic>
      </p:grpSp>
      <p:grpSp>
        <p:nvGrpSpPr>
          <p:cNvPr id="9" name="Группа 8"/>
          <p:cNvGrpSpPr/>
          <p:nvPr/>
        </p:nvGrpSpPr>
        <p:grpSpPr>
          <a:xfrm rot="10800000">
            <a:off x="2933324" y="3461416"/>
            <a:ext cx="2069997" cy="1588728"/>
            <a:chOff x="1866632" y="-525338"/>
            <a:chExt cx="7782773" cy="6824555"/>
          </a:xfrm>
        </p:grpSpPr>
        <p:pic>
          <p:nvPicPr>
            <p:cNvPr id="4" name="Рисунок 3"/>
            <p:cNvPicPr>
              <a:picLocks noChangeAspect="1"/>
            </p:cNvPicPr>
            <p:nvPr/>
          </p:nvPicPr>
          <p:blipFill>
            <a:blip r:embed="rId16" cstate="print">
              <a:extLst>
                <a:ext uri="{BEBA8EAE-BF5A-486C-A8C5-ECC9F3942E4B}">
                  <a14:imgProps xmlns:a14="http://schemas.microsoft.com/office/drawing/2010/main">
                    <a14:imgLayer r:embed="rId6">
                      <a14:imgEffect>
                        <a14:sharpenSoften amount="-50000"/>
                      </a14:imgEffect>
                      <a14:imgEffect>
                        <a14:saturation sat="3000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4873955" y="1720204"/>
              <a:ext cx="4502056" cy="4579013"/>
            </a:xfrm>
            <a:prstGeom prst="rect">
              <a:avLst/>
            </a:prstGeom>
          </p:spPr>
        </p:pic>
        <p:pic>
          <p:nvPicPr>
            <p:cNvPr id="5" name="Рисунок 4"/>
            <p:cNvPicPr>
              <a:picLocks noChangeAspect="1"/>
            </p:cNvPicPr>
            <p:nvPr/>
          </p:nvPicPr>
          <p:blipFill>
            <a:blip r:embed="rId17" cstate="print">
              <a:extLst>
                <a:ext uri="{BEBA8EAE-BF5A-486C-A8C5-ECC9F3942E4B}">
                  <a14:imgProps xmlns:a14="http://schemas.microsoft.com/office/drawing/2010/main">
                    <a14:imgLayer r:embed="rId6">
                      <a14:imgEffect>
                        <a14:sharpenSoften amount="-50000"/>
                      </a14:imgEffect>
                      <a14:imgEffect>
                        <a14:saturation sat="3000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6207894" y="0"/>
              <a:ext cx="3441511" cy="3500339"/>
            </a:xfrm>
            <a:prstGeom prst="rect">
              <a:avLst/>
            </a:prstGeom>
          </p:spPr>
        </p:pic>
        <p:pic>
          <p:nvPicPr>
            <p:cNvPr id="6" name="Рисунок 5"/>
            <p:cNvPicPr>
              <a:picLocks noChangeAspect="1"/>
            </p:cNvPicPr>
            <p:nvPr/>
          </p:nvPicPr>
          <p:blipFill>
            <a:blip r:embed="rId18" cstate="print">
              <a:extLst>
                <a:ext uri="{BEBA8EAE-BF5A-486C-A8C5-ECC9F3942E4B}">
                  <a14:imgProps xmlns:a14="http://schemas.microsoft.com/office/drawing/2010/main">
                    <a14:imgLayer r:embed="rId6">
                      <a14:imgEffect>
                        <a14:sharpenSoften amount="-50000"/>
                      </a14:imgEffect>
                      <a14:imgEffect>
                        <a14:saturation sat="3000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5427113" y="1554161"/>
              <a:ext cx="2905975" cy="2955649"/>
            </a:xfrm>
            <a:prstGeom prst="rect">
              <a:avLst/>
            </a:prstGeom>
          </p:spPr>
        </p:pic>
        <p:pic>
          <p:nvPicPr>
            <p:cNvPr id="7" name="Рисунок 6"/>
            <p:cNvPicPr>
              <a:picLocks noChangeAspect="1"/>
            </p:cNvPicPr>
            <p:nvPr/>
          </p:nvPicPr>
          <p:blipFill>
            <a:blip r:embed="rId19" cstate="print">
              <a:extLst>
                <a:ext uri="{BEBA8EAE-BF5A-486C-A8C5-ECC9F3942E4B}">
                  <a14:imgProps xmlns:a14="http://schemas.microsoft.com/office/drawing/2010/main">
                    <a14:imgLayer r:embed="rId6">
                      <a14:imgEffect>
                        <a14:sharpenSoften amount="-50000"/>
                      </a14:imgEffect>
                      <a14:imgEffect>
                        <a14:saturation sat="3000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2644449" y="1808449"/>
              <a:ext cx="3822768" cy="3888113"/>
            </a:xfrm>
            <a:prstGeom prst="rect">
              <a:avLst/>
            </a:prstGeom>
          </p:spPr>
        </p:pic>
        <p:pic>
          <p:nvPicPr>
            <p:cNvPr id="8" name="Рисунок 7"/>
            <p:cNvPicPr>
              <a:picLocks noChangeAspect="1"/>
            </p:cNvPicPr>
            <p:nvPr/>
          </p:nvPicPr>
          <p:blipFill>
            <a:blip r:embed="rId20" cstate="print">
              <a:extLst>
                <a:ext uri="{BEBA8EAE-BF5A-486C-A8C5-ECC9F3942E4B}">
                  <a14:imgProps xmlns:a14="http://schemas.microsoft.com/office/drawing/2010/main">
                    <a14:imgLayer r:embed="rId6">
                      <a14:imgEffect>
                        <a14:sharpenSoften amount="-50000"/>
                      </a14:imgEffect>
                      <a14:imgEffect>
                        <a14:saturation sat="3000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rot="16778802">
              <a:off x="1905751" y="-564457"/>
              <a:ext cx="4576975" cy="4655213"/>
            </a:xfrm>
            <a:prstGeom prst="rect">
              <a:avLst/>
            </a:prstGeom>
          </p:spPr>
        </p:pic>
      </p:grpSp>
      <p:grpSp>
        <p:nvGrpSpPr>
          <p:cNvPr id="23" name="Группа 22"/>
          <p:cNvGrpSpPr/>
          <p:nvPr/>
        </p:nvGrpSpPr>
        <p:grpSpPr>
          <a:xfrm rot="10800000">
            <a:off x="-71571" y="2566229"/>
            <a:ext cx="4183453" cy="3990552"/>
            <a:chOff x="1866632" y="-525338"/>
            <a:chExt cx="7782773" cy="6824555"/>
          </a:xfrm>
        </p:grpSpPr>
        <p:pic>
          <p:nvPicPr>
            <p:cNvPr id="24" name="Рисунок 23"/>
            <p:cNvPicPr>
              <a:picLocks noChangeAspect="1"/>
            </p:cNvPicPr>
            <p:nvPr/>
          </p:nvPicPr>
          <p:blipFill>
            <a:blip r:embed="rId21" cstate="print">
              <a:duotone>
                <a:prstClr val="black"/>
                <a:srgbClr val="FFFF00">
                  <a:tint val="45000"/>
                  <a:satMod val="400000"/>
                </a:srgbClr>
              </a:duotone>
              <a:extLst>
                <a:ext uri="{BEBA8EAE-BF5A-486C-A8C5-ECC9F3942E4B}">
                  <a14:imgProps xmlns:a14="http://schemas.microsoft.com/office/drawing/2010/main">
                    <a14:imgLayer r:embed="rId6">
                      <a14:imgEffect>
                        <a14:sharpenSoften amount="-50000"/>
                      </a14:imgEffect>
                      <a14:imgEffect>
                        <a14:saturation sat="3000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4873955" y="1720204"/>
              <a:ext cx="4502056" cy="4579013"/>
            </a:xfrm>
            <a:prstGeom prst="rect">
              <a:avLst/>
            </a:prstGeom>
          </p:spPr>
        </p:pic>
        <p:pic>
          <p:nvPicPr>
            <p:cNvPr id="25" name="Рисунок 24"/>
            <p:cNvPicPr>
              <a:picLocks noChangeAspect="1"/>
            </p:cNvPicPr>
            <p:nvPr/>
          </p:nvPicPr>
          <p:blipFill>
            <a:blip r:embed="rId22" cstate="print">
              <a:duotone>
                <a:prstClr val="black"/>
                <a:srgbClr val="FFFF00">
                  <a:tint val="45000"/>
                  <a:satMod val="400000"/>
                </a:srgbClr>
              </a:duotone>
              <a:extLst>
                <a:ext uri="{BEBA8EAE-BF5A-486C-A8C5-ECC9F3942E4B}">
                  <a14:imgProps xmlns:a14="http://schemas.microsoft.com/office/drawing/2010/main">
                    <a14:imgLayer r:embed="rId6">
                      <a14:imgEffect>
                        <a14:sharpenSoften amount="-50000"/>
                      </a14:imgEffect>
                      <a14:imgEffect>
                        <a14:saturation sat="3000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6207894" y="0"/>
              <a:ext cx="3441511" cy="3500339"/>
            </a:xfrm>
            <a:prstGeom prst="rect">
              <a:avLst/>
            </a:prstGeom>
          </p:spPr>
        </p:pic>
        <p:pic>
          <p:nvPicPr>
            <p:cNvPr id="26" name="Рисунок 25"/>
            <p:cNvPicPr>
              <a:picLocks noChangeAspect="1"/>
            </p:cNvPicPr>
            <p:nvPr/>
          </p:nvPicPr>
          <p:blipFill>
            <a:blip r:embed="rId23" cstate="print">
              <a:duotone>
                <a:prstClr val="black"/>
                <a:srgbClr val="FFFF00">
                  <a:tint val="45000"/>
                  <a:satMod val="400000"/>
                </a:srgbClr>
              </a:duotone>
              <a:extLst>
                <a:ext uri="{BEBA8EAE-BF5A-486C-A8C5-ECC9F3942E4B}">
                  <a14:imgProps xmlns:a14="http://schemas.microsoft.com/office/drawing/2010/main">
                    <a14:imgLayer r:embed="rId6">
                      <a14:imgEffect>
                        <a14:sharpenSoften amount="-50000"/>
                      </a14:imgEffect>
                      <a14:imgEffect>
                        <a14:saturation sat="3000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5427113" y="1554161"/>
              <a:ext cx="2905975" cy="2955649"/>
            </a:xfrm>
            <a:prstGeom prst="rect">
              <a:avLst/>
            </a:prstGeom>
          </p:spPr>
        </p:pic>
        <p:pic>
          <p:nvPicPr>
            <p:cNvPr id="27" name="Рисунок 26"/>
            <p:cNvPicPr>
              <a:picLocks noChangeAspect="1"/>
            </p:cNvPicPr>
            <p:nvPr/>
          </p:nvPicPr>
          <p:blipFill>
            <a:blip r:embed="rId24" cstate="print">
              <a:duotone>
                <a:prstClr val="black"/>
                <a:srgbClr val="FFFF00">
                  <a:tint val="45000"/>
                  <a:satMod val="400000"/>
                </a:srgbClr>
              </a:duotone>
              <a:extLst>
                <a:ext uri="{BEBA8EAE-BF5A-486C-A8C5-ECC9F3942E4B}">
                  <a14:imgProps xmlns:a14="http://schemas.microsoft.com/office/drawing/2010/main">
                    <a14:imgLayer r:embed="rId6">
                      <a14:imgEffect>
                        <a14:sharpenSoften amount="-50000"/>
                      </a14:imgEffect>
                      <a14:imgEffect>
                        <a14:saturation sat="3000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2644449" y="1808449"/>
              <a:ext cx="3822768" cy="3888113"/>
            </a:xfrm>
            <a:prstGeom prst="rect">
              <a:avLst/>
            </a:prstGeom>
          </p:spPr>
        </p:pic>
        <p:pic>
          <p:nvPicPr>
            <p:cNvPr id="28" name="Рисунок 27"/>
            <p:cNvPicPr>
              <a:picLocks noChangeAspect="1"/>
            </p:cNvPicPr>
            <p:nvPr/>
          </p:nvPicPr>
          <p:blipFill>
            <a:blip r:embed="rId25" cstate="print">
              <a:duotone>
                <a:prstClr val="black"/>
                <a:srgbClr val="FFFF00">
                  <a:tint val="45000"/>
                  <a:satMod val="400000"/>
                </a:srgbClr>
              </a:duotone>
              <a:extLst>
                <a:ext uri="{BEBA8EAE-BF5A-486C-A8C5-ECC9F3942E4B}">
                  <a14:imgProps xmlns:a14="http://schemas.microsoft.com/office/drawing/2010/main">
                    <a14:imgLayer r:embed="rId6">
                      <a14:imgEffect>
                        <a14:sharpenSoften amount="-50000"/>
                      </a14:imgEffect>
                      <a14:imgEffect>
                        <a14:saturation sat="3000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rot="16778802">
              <a:off x="1905751" y="-564457"/>
              <a:ext cx="4576975" cy="4655213"/>
            </a:xfrm>
            <a:prstGeom prst="rect">
              <a:avLst/>
            </a:prstGeom>
          </p:spPr>
        </p:pic>
      </p:grpSp>
      <p:sp>
        <p:nvSpPr>
          <p:cNvPr id="2" name="TextBox 1"/>
          <p:cNvSpPr txBox="1"/>
          <p:nvPr/>
        </p:nvSpPr>
        <p:spPr>
          <a:xfrm>
            <a:off x="92200" y="162673"/>
            <a:ext cx="4903482" cy="1569660"/>
          </a:xfrm>
          <a:prstGeom prst="rect">
            <a:avLst/>
          </a:prstGeom>
          <a:noFill/>
        </p:spPr>
        <p:txBody>
          <a:bodyPr wrap="square" rtlCol="0">
            <a:spAutoFit/>
          </a:bodyPr>
          <a:lstStyle/>
          <a:p>
            <a:pPr algn="ctr"/>
            <a:r>
              <a:rPr lang="ru-RU" sz="4800" b="1" i="1" dirty="0" smtClean="0">
                <a:solidFill>
                  <a:srgbClr val="66FFFF"/>
                </a:solidFill>
                <a:latin typeface="Segoe Script" panose="030B0504020000000003" pitchFamily="66" charset="0"/>
              </a:rPr>
              <a:t>Поздравляем победителей!</a:t>
            </a:r>
            <a:endParaRPr lang="ru-RU" sz="4800" b="1" i="1" dirty="0">
              <a:solidFill>
                <a:srgbClr val="66FFFF"/>
              </a:solidFill>
              <a:latin typeface="Segoe Script" panose="030B0504020000000003" pitchFamily="66" charset="0"/>
            </a:endParaRPr>
          </a:p>
        </p:txBody>
      </p:sp>
      <p:pic>
        <p:nvPicPr>
          <p:cNvPr id="10" name="Рисунок 9"/>
          <p:cNvPicPr>
            <a:picLocks noChangeAspect="1"/>
          </p:cNvPicPr>
          <p:nvPr/>
        </p:nvPicPr>
        <p:blipFill>
          <a:blip r:embed="rId26" cstate="email">
            <a:extLst>
              <a:ext uri="{28A0092B-C50C-407E-A947-70E740481C1C}">
                <a14:useLocalDpi xmlns:a14="http://schemas.microsoft.com/office/drawing/2010/main"/>
              </a:ext>
            </a:extLst>
          </a:blip>
          <a:stretch>
            <a:fillRect/>
          </a:stretch>
        </p:blipFill>
        <p:spPr>
          <a:xfrm>
            <a:off x="6321663" y="2245108"/>
            <a:ext cx="1894450" cy="2099943"/>
          </a:xfrm>
          <a:prstGeom prst="rect">
            <a:avLst/>
          </a:prstGeom>
        </p:spPr>
      </p:pic>
      <p:pic>
        <p:nvPicPr>
          <p:cNvPr id="11" name="Рисунок 10"/>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rot="19194898">
            <a:off x="6026538" y="1019015"/>
            <a:ext cx="940161" cy="795097"/>
          </a:xfrm>
          <a:prstGeom prst="rect">
            <a:avLst/>
          </a:prstGeom>
        </p:spPr>
      </p:pic>
      <p:pic>
        <p:nvPicPr>
          <p:cNvPr id="12" name="Рисунок 11"/>
          <p:cNvPicPr>
            <a:picLocks noChangeAspect="1"/>
          </p:cNvPicPr>
          <p:nvPr/>
        </p:nvPicPr>
        <p:blipFill>
          <a:blip r:embed="rId28" cstate="print">
            <a:extLst>
              <a:ext uri="{28A0092B-C50C-407E-A947-70E740481C1C}">
                <a14:useLocalDpi xmlns:a14="http://schemas.microsoft.com/office/drawing/2010/main" val="0"/>
              </a:ext>
            </a:extLst>
          </a:blip>
          <a:stretch>
            <a:fillRect/>
          </a:stretch>
        </p:blipFill>
        <p:spPr>
          <a:xfrm flipH="1">
            <a:off x="9601097" y="2880937"/>
            <a:ext cx="726914" cy="814750"/>
          </a:xfrm>
          <a:prstGeom prst="rect">
            <a:avLst/>
          </a:prstGeom>
        </p:spPr>
      </p:pic>
      <p:pic>
        <p:nvPicPr>
          <p:cNvPr id="14" name="Рисунок 13"/>
          <p:cNvPicPr>
            <a:picLocks noChangeAspect="1"/>
          </p:cNvPicPr>
          <p:nvPr/>
        </p:nvPicPr>
        <p:blipFill>
          <a:blip r:embed="rId29" cstate="email">
            <a:extLst>
              <a:ext uri="{28A0092B-C50C-407E-A947-70E740481C1C}">
                <a14:useLocalDpi xmlns:a14="http://schemas.microsoft.com/office/drawing/2010/main"/>
              </a:ext>
            </a:extLst>
          </a:blip>
          <a:stretch>
            <a:fillRect/>
          </a:stretch>
        </p:blipFill>
        <p:spPr>
          <a:xfrm flipH="1">
            <a:off x="3061780" y="2352282"/>
            <a:ext cx="1184438" cy="2115068"/>
          </a:xfrm>
          <a:prstGeom prst="rect">
            <a:avLst/>
          </a:prstGeom>
        </p:spPr>
      </p:pic>
      <p:pic>
        <p:nvPicPr>
          <p:cNvPr id="15" name="Рисунок 14"/>
          <p:cNvPicPr>
            <a:picLocks noChangeAspect="1"/>
          </p:cNvPicPr>
          <p:nvPr/>
        </p:nvPicPr>
        <p:blipFill>
          <a:blip r:embed="rId30" cstate="print">
            <a:extLst>
              <a:ext uri="{28A0092B-C50C-407E-A947-70E740481C1C}">
                <a14:useLocalDpi xmlns:a14="http://schemas.microsoft.com/office/drawing/2010/main" val="0"/>
              </a:ext>
            </a:extLst>
          </a:blip>
          <a:stretch>
            <a:fillRect/>
          </a:stretch>
        </p:blipFill>
        <p:spPr>
          <a:xfrm rot="1134969">
            <a:off x="723898" y="2096904"/>
            <a:ext cx="989656" cy="702617"/>
          </a:xfrm>
          <a:prstGeom prst="rect">
            <a:avLst/>
          </a:prstGeom>
        </p:spPr>
      </p:pic>
      <p:pic>
        <p:nvPicPr>
          <p:cNvPr id="16" name="Рисунок 15"/>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rot="14747562">
            <a:off x="9548000" y="763269"/>
            <a:ext cx="1128847" cy="954669"/>
          </a:xfrm>
          <a:prstGeom prst="rect">
            <a:avLst/>
          </a:prstGeom>
        </p:spPr>
      </p:pic>
      <p:pic>
        <p:nvPicPr>
          <p:cNvPr id="17" name="Рисунок 16"/>
          <p:cNvPicPr>
            <a:picLocks noChangeAspect="1"/>
          </p:cNvPicPr>
          <p:nvPr/>
        </p:nvPicPr>
        <p:blipFill>
          <a:blip r:embed="rId28" cstate="print">
            <a:extLst>
              <a:ext uri="{28A0092B-C50C-407E-A947-70E740481C1C}">
                <a14:useLocalDpi xmlns:a14="http://schemas.microsoft.com/office/drawing/2010/main" val="0"/>
              </a:ext>
            </a:extLst>
          </a:blip>
          <a:stretch>
            <a:fillRect/>
          </a:stretch>
        </p:blipFill>
        <p:spPr>
          <a:xfrm rot="198790" flipH="1">
            <a:off x="7639330" y="659254"/>
            <a:ext cx="726914" cy="814750"/>
          </a:xfrm>
          <a:prstGeom prst="rect">
            <a:avLst/>
          </a:prstGeom>
        </p:spPr>
      </p:pic>
      <p:pic>
        <p:nvPicPr>
          <p:cNvPr id="18" name="Рисунок 17"/>
          <p:cNvPicPr>
            <a:picLocks noChangeAspect="1"/>
          </p:cNvPicPr>
          <p:nvPr/>
        </p:nvPicPr>
        <p:blipFill>
          <a:blip r:embed="rId30" cstate="print">
            <a:extLst>
              <a:ext uri="{28A0092B-C50C-407E-A947-70E740481C1C}">
                <a14:useLocalDpi xmlns:a14="http://schemas.microsoft.com/office/drawing/2010/main" val="0"/>
              </a:ext>
            </a:extLst>
          </a:blip>
          <a:stretch>
            <a:fillRect/>
          </a:stretch>
        </p:blipFill>
        <p:spPr>
          <a:xfrm rot="19013567">
            <a:off x="5430069" y="5475689"/>
            <a:ext cx="989656" cy="702617"/>
          </a:xfrm>
          <a:prstGeom prst="rect">
            <a:avLst/>
          </a:prstGeom>
        </p:spPr>
      </p:pic>
      <p:pic>
        <p:nvPicPr>
          <p:cNvPr id="19" name="Рисунок 18"/>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rot="19442466">
            <a:off x="8746625" y="5317844"/>
            <a:ext cx="952235" cy="805308"/>
          </a:xfrm>
          <a:prstGeom prst="rect">
            <a:avLst/>
          </a:prstGeom>
        </p:spPr>
      </p:pic>
      <p:pic>
        <p:nvPicPr>
          <p:cNvPr id="20" name="Рисунок 19"/>
          <p:cNvPicPr>
            <a:picLocks noChangeAspect="1"/>
          </p:cNvPicPr>
          <p:nvPr/>
        </p:nvPicPr>
        <p:blipFill>
          <a:blip r:embed="rId28" cstate="print">
            <a:extLst>
              <a:ext uri="{28A0092B-C50C-407E-A947-70E740481C1C}">
                <a14:useLocalDpi xmlns:a14="http://schemas.microsoft.com/office/drawing/2010/main" val="0"/>
              </a:ext>
            </a:extLst>
          </a:blip>
          <a:stretch>
            <a:fillRect/>
          </a:stretch>
        </p:blipFill>
        <p:spPr>
          <a:xfrm>
            <a:off x="1605596" y="4177775"/>
            <a:ext cx="726914" cy="814750"/>
          </a:xfrm>
          <a:prstGeom prst="rect">
            <a:avLst/>
          </a:prstGeom>
        </p:spPr>
      </p:pic>
      <p:pic>
        <p:nvPicPr>
          <p:cNvPr id="21" name="Рисунок 20"/>
          <p:cNvPicPr>
            <a:picLocks noChangeAspect="1"/>
          </p:cNvPicPr>
          <p:nvPr/>
        </p:nvPicPr>
        <p:blipFill>
          <a:blip r:embed="rId30" cstate="print">
            <a:extLst>
              <a:ext uri="{28A0092B-C50C-407E-A947-70E740481C1C}">
                <a14:useLocalDpi xmlns:a14="http://schemas.microsoft.com/office/drawing/2010/main" val="0"/>
              </a:ext>
            </a:extLst>
          </a:blip>
          <a:stretch>
            <a:fillRect/>
          </a:stretch>
        </p:blipFill>
        <p:spPr>
          <a:xfrm rot="19998726">
            <a:off x="10905087" y="1877334"/>
            <a:ext cx="989656" cy="702617"/>
          </a:xfrm>
          <a:prstGeom prst="rect">
            <a:avLst/>
          </a:prstGeom>
        </p:spPr>
      </p:pic>
      <p:pic>
        <p:nvPicPr>
          <p:cNvPr id="3" name="Рисунок 2"/>
          <p:cNvPicPr>
            <a:picLocks noChangeAspect="1"/>
          </p:cNvPicPr>
          <p:nvPr/>
        </p:nvPicPr>
        <p:blipFill>
          <a:blip r:embed="rId33" cstate="email">
            <a:extLst>
              <a:ext uri="{28A0092B-C50C-407E-A947-70E740481C1C}">
                <a14:useLocalDpi xmlns:a14="http://schemas.microsoft.com/office/drawing/2010/main"/>
              </a:ext>
            </a:extLst>
          </a:blip>
          <a:stretch>
            <a:fillRect/>
          </a:stretch>
        </p:blipFill>
        <p:spPr>
          <a:xfrm rot="21329336">
            <a:off x="4782642" y="3083019"/>
            <a:ext cx="1093446" cy="1896933"/>
          </a:xfrm>
          <a:prstGeom prst="rect">
            <a:avLst/>
          </a:prstGeom>
        </p:spPr>
      </p:pic>
      <p:pic>
        <p:nvPicPr>
          <p:cNvPr id="22" name="Рисунок 21"/>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4438271" y="2959201"/>
            <a:ext cx="1767227" cy="2738568"/>
          </a:xfrm>
          <a:prstGeom prst="rect">
            <a:avLst/>
          </a:prstGeom>
        </p:spPr>
      </p:pic>
      <p:pic>
        <p:nvPicPr>
          <p:cNvPr id="42" name="Рисунок 41"/>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4490407" y="2927302"/>
            <a:ext cx="1827545" cy="2832039"/>
          </a:xfrm>
          <a:prstGeom prst="rect">
            <a:avLst/>
          </a:prstGeom>
        </p:spPr>
      </p:pic>
      <p:sp>
        <p:nvSpPr>
          <p:cNvPr id="45" name="Управляющая кнопка: в конец 44">
            <a:hlinkClick r:id="" action="ppaction://hlinkshowjump?jump=endshow" highlightClick="1"/>
          </p:cNvPr>
          <p:cNvSpPr/>
          <p:nvPr/>
        </p:nvSpPr>
        <p:spPr>
          <a:xfrm>
            <a:off x="11195999" y="289305"/>
            <a:ext cx="732418" cy="638221"/>
          </a:xfrm>
          <a:prstGeom prst="actionButtonEnd">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93483278"/>
      </p:ext>
    </p:extLst>
  </p:cSld>
  <p:clrMapOvr>
    <a:masterClrMapping/>
  </p:clrMapOvr>
  <mc:AlternateContent xmlns:mc="http://schemas.openxmlformats.org/markup-compatibility/2006" xmlns:p14="http://schemas.microsoft.com/office/powerpoint/2010/main">
    <mc:Choice Requires="p14">
      <p:transition spd="slow" p14:dur="2000" advClick="0">
        <p:sndAc>
          <p:stSnd>
            <p:snd r:embed="rId2" name="chimes.wav"/>
          </p:stSnd>
        </p:sndAc>
      </p:transition>
    </mc:Choice>
    <mc:Fallback xmlns="">
      <p:transition spd="slow" advClick="0">
        <p:sndAc>
          <p:stSnd>
            <p:snd r:embed="rId36"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nodeType="withEffect">
                                  <p:stCondLst>
                                    <p:cond delay="0"/>
                                  </p:stCondLst>
                                  <p:childTnLst>
                                    <p:animEffect transition="out" filter="fade">
                                      <p:cBhvr>
                                        <p:cTn id="6" dur="500" tmFilter="0, 0; .2, .5; .8, .5; 1, 0"/>
                                        <p:tgtEl>
                                          <p:spTgt spid="29"/>
                                        </p:tgtEl>
                                      </p:cBhvr>
                                    </p:animEffect>
                                    <p:animScale>
                                      <p:cBhvr>
                                        <p:cTn id="7" dur="250" autoRev="1" fill="hold"/>
                                        <p:tgtEl>
                                          <p:spTgt spid="29"/>
                                        </p:tgtEl>
                                      </p:cBhvr>
                                      <p:by x="105000" y="105000"/>
                                    </p:animScale>
                                  </p:childTnLst>
                                </p:cTn>
                              </p:par>
                              <p:par>
                                <p:cTn id="8" presetID="26" presetClass="emph" presetSubtype="0" repeatCount="indefinite" fill="hold" nodeType="withEffect">
                                  <p:stCondLst>
                                    <p:cond delay="0"/>
                                  </p:stCondLst>
                                  <p:childTnLst>
                                    <p:animEffect transition="out" filter="fade">
                                      <p:cBhvr>
                                        <p:cTn id="9" dur="500" tmFilter="0, 0; .2, .5; .8, .5; 1, 0"/>
                                        <p:tgtEl>
                                          <p:spTgt spid="9"/>
                                        </p:tgtEl>
                                      </p:cBhvr>
                                    </p:animEffect>
                                    <p:animScale>
                                      <p:cBhvr>
                                        <p:cTn id="10" dur="250" autoRev="1" fill="hold"/>
                                        <p:tgtEl>
                                          <p:spTgt spid="9"/>
                                        </p:tgtEl>
                                      </p:cBhvr>
                                      <p:by x="105000" y="105000"/>
                                    </p:animScale>
                                  </p:childTnLst>
                                </p:cTn>
                              </p:par>
                              <p:par>
                                <p:cTn id="11" presetID="26" presetClass="emph" presetSubtype="0" repeatCount="indefinite" fill="hold" nodeType="withEffect">
                                  <p:stCondLst>
                                    <p:cond delay="0"/>
                                  </p:stCondLst>
                                  <p:childTnLst>
                                    <p:animEffect transition="out" filter="fade">
                                      <p:cBhvr>
                                        <p:cTn id="12" dur="500" tmFilter="0, 0; .2, .5; .8, .5; 1, 0"/>
                                        <p:tgtEl>
                                          <p:spTgt spid="23"/>
                                        </p:tgtEl>
                                      </p:cBhvr>
                                    </p:animEffect>
                                    <p:animScale>
                                      <p:cBhvr>
                                        <p:cTn id="13" dur="250" autoRev="1" fill="hold"/>
                                        <p:tgtEl>
                                          <p:spTgt spid="23"/>
                                        </p:tgtEl>
                                      </p:cBhvr>
                                      <p:by x="105000" y="105000"/>
                                    </p:animScale>
                                  </p:childTnLst>
                                </p:cTn>
                              </p:par>
                              <p:par>
                                <p:cTn id="14" presetID="26" presetClass="emph" presetSubtype="0" repeatCount="indefinite" fill="hold" nodeType="withEffect">
                                  <p:stCondLst>
                                    <p:cond delay="0"/>
                                  </p:stCondLst>
                                  <p:childTnLst>
                                    <p:animEffect transition="out" filter="fade">
                                      <p:cBhvr>
                                        <p:cTn id="15" dur="500" tmFilter="0, 0; .2, .5; .8, .5; 1, 0"/>
                                        <p:tgtEl>
                                          <p:spTgt spid="36"/>
                                        </p:tgtEl>
                                      </p:cBhvr>
                                    </p:animEffect>
                                    <p:animScale>
                                      <p:cBhvr>
                                        <p:cTn id="16" dur="250" autoRev="1" fill="hold"/>
                                        <p:tgtEl>
                                          <p:spTgt spid="36"/>
                                        </p:tgtEl>
                                      </p:cBhvr>
                                      <p:by x="105000" y="105000"/>
                                    </p:animScale>
                                  </p:childTnLst>
                                </p:cTn>
                              </p:par>
                              <p:par>
                                <p:cTn id="17" presetID="8" presetClass="emph" presetSubtype="0" repeatCount="indefinite" fill="hold" nodeType="withEffect">
                                  <p:stCondLst>
                                    <p:cond delay="0"/>
                                  </p:stCondLst>
                                  <p:childTnLst>
                                    <p:animRot by="21600000">
                                      <p:cBhvr>
                                        <p:cTn id="18" dur="5000" fill="hold"/>
                                        <p:tgtEl>
                                          <p:spTgt spid="22"/>
                                        </p:tgtEl>
                                        <p:attrNameLst>
                                          <p:attrName>r</p:attrName>
                                        </p:attrNameLst>
                                      </p:cBhvr>
                                    </p:animRot>
                                  </p:childTnLst>
                                </p:cTn>
                              </p:par>
                              <p:par>
                                <p:cTn id="19" presetID="8" presetClass="emph" presetSubtype="0" repeatCount="indefinite" fill="hold" nodeType="withEffect">
                                  <p:stCondLst>
                                    <p:cond delay="0"/>
                                  </p:stCondLst>
                                  <p:childTnLst>
                                    <p:animRot by="-21600000">
                                      <p:cBhvr>
                                        <p:cTn id="20" dur="5000" fill="hold"/>
                                        <p:tgtEl>
                                          <p:spTgt spid="42"/>
                                        </p:tgtEl>
                                        <p:attrNameLst>
                                          <p:attrName>r</p:attrName>
                                        </p:attrNameLst>
                                      </p:cBhvr>
                                    </p:animRot>
                                  </p:childTnLst>
                                </p:cTn>
                              </p:par>
                              <p:par>
                                <p:cTn id="21" presetID="6" presetClass="emph" presetSubtype="0" repeatCount="indefinite" fill="hold" nodeType="withEffect">
                                  <p:stCondLst>
                                    <p:cond delay="0"/>
                                  </p:stCondLst>
                                  <p:childTnLst>
                                    <p:animScale>
                                      <p:cBhvr>
                                        <p:cTn id="22" dur="2000" fill="hold"/>
                                        <p:tgtEl>
                                          <p:spTgt spid="15"/>
                                        </p:tgtEl>
                                      </p:cBhvr>
                                      <p:by x="150000" y="150000"/>
                                    </p:animScale>
                                  </p:childTnLst>
                                </p:cTn>
                              </p:par>
                              <p:par>
                                <p:cTn id="23" presetID="6" presetClass="emph" presetSubtype="0" repeatCount="indefinite" fill="hold" nodeType="withEffect">
                                  <p:stCondLst>
                                    <p:cond delay="0"/>
                                  </p:stCondLst>
                                  <p:childTnLst>
                                    <p:animScale>
                                      <p:cBhvr>
                                        <p:cTn id="24" dur="2000" fill="hold"/>
                                        <p:tgtEl>
                                          <p:spTgt spid="19"/>
                                        </p:tgtEl>
                                      </p:cBhvr>
                                      <p:by x="150000" y="150000"/>
                                    </p:animScale>
                                  </p:childTnLst>
                                </p:cTn>
                              </p:par>
                              <p:par>
                                <p:cTn id="25" presetID="6" presetClass="emph" presetSubtype="0" repeatCount="indefinite" fill="hold" nodeType="withEffect">
                                  <p:stCondLst>
                                    <p:cond delay="0"/>
                                  </p:stCondLst>
                                  <p:childTnLst>
                                    <p:animScale>
                                      <p:cBhvr>
                                        <p:cTn id="26" dur="2000" fill="hold"/>
                                        <p:tgtEl>
                                          <p:spTgt spid="17"/>
                                        </p:tgtEl>
                                      </p:cBhvr>
                                      <p:by x="150000" y="150000"/>
                                    </p:animScale>
                                  </p:childTnLst>
                                </p:cTn>
                              </p:par>
                              <p:par>
                                <p:cTn id="27" presetID="32" presetClass="emph" presetSubtype="0" repeatCount="indefinite" fill="hold" nodeType="withEffect">
                                  <p:stCondLst>
                                    <p:cond delay="0"/>
                                  </p:stCondLst>
                                  <p:childTnLst>
                                    <p:animRot by="120000">
                                      <p:cBhvr>
                                        <p:cTn id="28" dur="100" fill="hold">
                                          <p:stCondLst>
                                            <p:cond delay="0"/>
                                          </p:stCondLst>
                                        </p:cTn>
                                        <p:tgtEl>
                                          <p:spTgt spid="11"/>
                                        </p:tgtEl>
                                        <p:attrNameLst>
                                          <p:attrName>r</p:attrName>
                                        </p:attrNameLst>
                                      </p:cBhvr>
                                    </p:animRot>
                                    <p:animRot by="-240000">
                                      <p:cBhvr>
                                        <p:cTn id="29" dur="200" fill="hold">
                                          <p:stCondLst>
                                            <p:cond delay="200"/>
                                          </p:stCondLst>
                                        </p:cTn>
                                        <p:tgtEl>
                                          <p:spTgt spid="11"/>
                                        </p:tgtEl>
                                        <p:attrNameLst>
                                          <p:attrName>r</p:attrName>
                                        </p:attrNameLst>
                                      </p:cBhvr>
                                    </p:animRot>
                                    <p:animRot by="240000">
                                      <p:cBhvr>
                                        <p:cTn id="30" dur="200" fill="hold">
                                          <p:stCondLst>
                                            <p:cond delay="400"/>
                                          </p:stCondLst>
                                        </p:cTn>
                                        <p:tgtEl>
                                          <p:spTgt spid="11"/>
                                        </p:tgtEl>
                                        <p:attrNameLst>
                                          <p:attrName>r</p:attrName>
                                        </p:attrNameLst>
                                      </p:cBhvr>
                                    </p:animRot>
                                    <p:animRot by="-240000">
                                      <p:cBhvr>
                                        <p:cTn id="31" dur="200" fill="hold">
                                          <p:stCondLst>
                                            <p:cond delay="600"/>
                                          </p:stCondLst>
                                        </p:cTn>
                                        <p:tgtEl>
                                          <p:spTgt spid="11"/>
                                        </p:tgtEl>
                                        <p:attrNameLst>
                                          <p:attrName>r</p:attrName>
                                        </p:attrNameLst>
                                      </p:cBhvr>
                                    </p:animRot>
                                    <p:animRot by="120000">
                                      <p:cBhvr>
                                        <p:cTn id="32" dur="200" fill="hold">
                                          <p:stCondLst>
                                            <p:cond delay="800"/>
                                          </p:stCondLst>
                                        </p:cTn>
                                        <p:tgtEl>
                                          <p:spTgt spid="11"/>
                                        </p:tgtEl>
                                        <p:attrNameLst>
                                          <p:attrName>r</p:attrName>
                                        </p:attrNameLst>
                                      </p:cBhvr>
                                    </p:animRot>
                                  </p:childTnLst>
                                </p:cTn>
                              </p:par>
                              <p:par>
                                <p:cTn id="33" presetID="26" presetClass="emph" presetSubtype="0" repeatCount="indefinite" fill="hold" nodeType="withEffect">
                                  <p:stCondLst>
                                    <p:cond delay="0"/>
                                  </p:stCondLst>
                                  <p:childTnLst>
                                    <p:animEffect transition="out" filter="fade">
                                      <p:cBhvr>
                                        <p:cTn id="34" dur="500" tmFilter="0, 0; .2, .5; .8, .5; 1, 0"/>
                                        <p:tgtEl>
                                          <p:spTgt spid="21"/>
                                        </p:tgtEl>
                                      </p:cBhvr>
                                    </p:animEffect>
                                    <p:animScale>
                                      <p:cBhvr>
                                        <p:cTn id="35" dur="250" autoRev="1" fill="hold"/>
                                        <p:tgtEl>
                                          <p:spTgt spid="21"/>
                                        </p:tgtEl>
                                      </p:cBhvr>
                                      <p:by x="105000" y="105000"/>
                                    </p:animScale>
                                  </p:childTnLst>
                                </p:cTn>
                              </p:par>
                              <p:par>
                                <p:cTn id="36" presetID="32" presetClass="emph" presetSubtype="0" repeatCount="indefinite" fill="hold" nodeType="withEffect">
                                  <p:stCondLst>
                                    <p:cond delay="0"/>
                                  </p:stCondLst>
                                  <p:childTnLst>
                                    <p:animRot by="120000">
                                      <p:cBhvr>
                                        <p:cTn id="37" dur="100" fill="hold">
                                          <p:stCondLst>
                                            <p:cond delay="0"/>
                                          </p:stCondLst>
                                        </p:cTn>
                                        <p:tgtEl>
                                          <p:spTgt spid="20"/>
                                        </p:tgtEl>
                                        <p:attrNameLst>
                                          <p:attrName>r</p:attrName>
                                        </p:attrNameLst>
                                      </p:cBhvr>
                                    </p:animRot>
                                    <p:animRot by="-240000">
                                      <p:cBhvr>
                                        <p:cTn id="38" dur="200" fill="hold">
                                          <p:stCondLst>
                                            <p:cond delay="200"/>
                                          </p:stCondLst>
                                        </p:cTn>
                                        <p:tgtEl>
                                          <p:spTgt spid="20"/>
                                        </p:tgtEl>
                                        <p:attrNameLst>
                                          <p:attrName>r</p:attrName>
                                        </p:attrNameLst>
                                      </p:cBhvr>
                                    </p:animRot>
                                    <p:animRot by="240000">
                                      <p:cBhvr>
                                        <p:cTn id="39" dur="200" fill="hold">
                                          <p:stCondLst>
                                            <p:cond delay="400"/>
                                          </p:stCondLst>
                                        </p:cTn>
                                        <p:tgtEl>
                                          <p:spTgt spid="20"/>
                                        </p:tgtEl>
                                        <p:attrNameLst>
                                          <p:attrName>r</p:attrName>
                                        </p:attrNameLst>
                                      </p:cBhvr>
                                    </p:animRot>
                                    <p:animRot by="-240000">
                                      <p:cBhvr>
                                        <p:cTn id="40" dur="200" fill="hold">
                                          <p:stCondLst>
                                            <p:cond delay="600"/>
                                          </p:stCondLst>
                                        </p:cTn>
                                        <p:tgtEl>
                                          <p:spTgt spid="20"/>
                                        </p:tgtEl>
                                        <p:attrNameLst>
                                          <p:attrName>r</p:attrName>
                                        </p:attrNameLst>
                                      </p:cBhvr>
                                    </p:animRot>
                                    <p:animRot by="120000">
                                      <p:cBhvr>
                                        <p:cTn id="41" dur="200" fill="hold">
                                          <p:stCondLst>
                                            <p:cond delay="800"/>
                                          </p:stCondLst>
                                        </p:cTn>
                                        <p:tgtEl>
                                          <p:spTgt spid="20"/>
                                        </p:tgtEl>
                                        <p:attrNameLst>
                                          <p:attrName>r</p:attrName>
                                        </p:attrNameLst>
                                      </p:cBhvr>
                                    </p:animRot>
                                  </p:childTnLst>
                                </p:cTn>
                              </p:par>
                              <p:par>
                                <p:cTn id="42" presetID="26" presetClass="emph" presetSubtype="0" repeatCount="indefinite" fill="hold" nodeType="withEffect">
                                  <p:stCondLst>
                                    <p:cond delay="0"/>
                                  </p:stCondLst>
                                  <p:childTnLst>
                                    <p:animEffect transition="out" filter="fade">
                                      <p:cBhvr>
                                        <p:cTn id="43" dur="500" tmFilter="0, 0; .2, .5; .8, .5; 1, 0"/>
                                        <p:tgtEl>
                                          <p:spTgt spid="18"/>
                                        </p:tgtEl>
                                      </p:cBhvr>
                                    </p:animEffect>
                                    <p:animScale>
                                      <p:cBhvr>
                                        <p:cTn id="44" dur="250" autoRev="1" fill="hold"/>
                                        <p:tgtEl>
                                          <p:spTgt spid="18"/>
                                        </p:tgtEl>
                                      </p:cBhvr>
                                      <p:by x="105000" y="105000"/>
                                    </p:animScale>
                                  </p:childTnLst>
                                </p:cTn>
                              </p:par>
                              <p:par>
                                <p:cTn id="45" presetID="26" presetClass="emph" presetSubtype="0" repeatCount="indefinite" fill="hold" nodeType="withEffect">
                                  <p:stCondLst>
                                    <p:cond delay="0"/>
                                  </p:stCondLst>
                                  <p:childTnLst>
                                    <p:animEffect transition="out" filter="fade">
                                      <p:cBhvr>
                                        <p:cTn id="46" dur="500" tmFilter="0, 0; .2, .5; .8, .5; 1, 0"/>
                                        <p:tgtEl>
                                          <p:spTgt spid="12"/>
                                        </p:tgtEl>
                                      </p:cBhvr>
                                    </p:animEffect>
                                    <p:animScale>
                                      <p:cBhvr>
                                        <p:cTn id="47" dur="250" autoRev="1" fill="hold"/>
                                        <p:tgtEl>
                                          <p:spTgt spid="12"/>
                                        </p:tgtEl>
                                      </p:cBhvr>
                                      <p:by x="105000" y="105000"/>
                                    </p:animScale>
                                  </p:childTnLst>
                                </p:cTn>
                              </p:par>
                              <p:par>
                                <p:cTn id="48" presetID="53" presetClass="entr" presetSubtype="16" fill="hold" nodeType="withEffect">
                                  <p:stCondLst>
                                    <p:cond delay="0"/>
                                  </p:stCondLst>
                                  <p:childTnLst>
                                    <p:set>
                                      <p:cBhvr>
                                        <p:cTn id="49" dur="1" fill="hold">
                                          <p:stCondLst>
                                            <p:cond delay="0"/>
                                          </p:stCondLst>
                                        </p:cTn>
                                        <p:tgtEl>
                                          <p:spTgt spid="35"/>
                                        </p:tgtEl>
                                        <p:attrNameLst>
                                          <p:attrName>style.visibility</p:attrName>
                                        </p:attrNameLst>
                                      </p:cBhvr>
                                      <p:to>
                                        <p:strVal val="visible"/>
                                      </p:to>
                                    </p:set>
                                    <p:anim calcmode="lin" valueType="num">
                                      <p:cBhvr>
                                        <p:cTn id="50" dur="3000" fill="hold"/>
                                        <p:tgtEl>
                                          <p:spTgt spid="35"/>
                                        </p:tgtEl>
                                        <p:attrNameLst>
                                          <p:attrName>ppt_w</p:attrName>
                                        </p:attrNameLst>
                                      </p:cBhvr>
                                      <p:tavLst>
                                        <p:tav tm="0">
                                          <p:val>
                                            <p:fltVal val="0"/>
                                          </p:val>
                                        </p:tav>
                                        <p:tav tm="100000">
                                          <p:val>
                                            <p:strVal val="#ppt_w"/>
                                          </p:val>
                                        </p:tav>
                                      </p:tavLst>
                                    </p:anim>
                                    <p:anim calcmode="lin" valueType="num">
                                      <p:cBhvr>
                                        <p:cTn id="51" dur="3000" fill="hold"/>
                                        <p:tgtEl>
                                          <p:spTgt spid="35"/>
                                        </p:tgtEl>
                                        <p:attrNameLst>
                                          <p:attrName>ppt_h</p:attrName>
                                        </p:attrNameLst>
                                      </p:cBhvr>
                                      <p:tavLst>
                                        <p:tav tm="0">
                                          <p:val>
                                            <p:fltVal val="0"/>
                                          </p:val>
                                        </p:tav>
                                        <p:tav tm="100000">
                                          <p:val>
                                            <p:strVal val="#ppt_h"/>
                                          </p:val>
                                        </p:tav>
                                      </p:tavLst>
                                    </p:anim>
                                    <p:animEffect transition="in" filter="fade">
                                      <p:cBhvr>
                                        <p:cTn id="52" dur="3000"/>
                                        <p:tgtEl>
                                          <p:spTgt spid="35"/>
                                        </p:tgtEl>
                                      </p:cBhvr>
                                    </p:animEffect>
                                  </p:childTnLst>
                                </p:cTn>
                              </p:par>
                              <p:par>
                                <p:cTn id="53" presetID="53" presetClass="entr" presetSubtype="16" fill="hold" nodeType="with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3000" fill="hold"/>
                                        <p:tgtEl>
                                          <p:spTgt spid="14"/>
                                        </p:tgtEl>
                                        <p:attrNameLst>
                                          <p:attrName>ppt_w</p:attrName>
                                        </p:attrNameLst>
                                      </p:cBhvr>
                                      <p:tavLst>
                                        <p:tav tm="0">
                                          <p:val>
                                            <p:fltVal val="0"/>
                                          </p:val>
                                        </p:tav>
                                        <p:tav tm="100000">
                                          <p:val>
                                            <p:strVal val="#ppt_w"/>
                                          </p:val>
                                        </p:tav>
                                      </p:tavLst>
                                    </p:anim>
                                    <p:anim calcmode="lin" valueType="num">
                                      <p:cBhvr>
                                        <p:cTn id="56" dur="3000" fill="hold"/>
                                        <p:tgtEl>
                                          <p:spTgt spid="14"/>
                                        </p:tgtEl>
                                        <p:attrNameLst>
                                          <p:attrName>ppt_h</p:attrName>
                                        </p:attrNameLst>
                                      </p:cBhvr>
                                      <p:tavLst>
                                        <p:tav tm="0">
                                          <p:val>
                                            <p:fltVal val="0"/>
                                          </p:val>
                                        </p:tav>
                                        <p:tav tm="100000">
                                          <p:val>
                                            <p:strVal val="#ppt_h"/>
                                          </p:val>
                                        </p:tav>
                                      </p:tavLst>
                                    </p:anim>
                                    <p:animEffect transition="in" filter="fade">
                                      <p:cBhvr>
                                        <p:cTn id="57" dur="3000"/>
                                        <p:tgtEl>
                                          <p:spTgt spid="14"/>
                                        </p:tgtEl>
                                      </p:cBhvr>
                                    </p:animEffect>
                                  </p:childTnLst>
                                </p:cTn>
                              </p:par>
                              <p:par>
                                <p:cTn id="58" presetID="53" presetClass="entr" presetSubtype="16" fill="hold" nodeType="withEffect">
                                  <p:stCondLst>
                                    <p:cond delay="0"/>
                                  </p:stCondLst>
                                  <p:childTnLst>
                                    <p:set>
                                      <p:cBhvr>
                                        <p:cTn id="59" dur="1" fill="hold">
                                          <p:stCondLst>
                                            <p:cond delay="0"/>
                                          </p:stCondLst>
                                        </p:cTn>
                                        <p:tgtEl>
                                          <p:spTgt spid="10"/>
                                        </p:tgtEl>
                                        <p:attrNameLst>
                                          <p:attrName>style.visibility</p:attrName>
                                        </p:attrNameLst>
                                      </p:cBhvr>
                                      <p:to>
                                        <p:strVal val="visible"/>
                                      </p:to>
                                    </p:set>
                                    <p:anim calcmode="lin" valueType="num">
                                      <p:cBhvr>
                                        <p:cTn id="60" dur="3000" fill="hold"/>
                                        <p:tgtEl>
                                          <p:spTgt spid="10"/>
                                        </p:tgtEl>
                                        <p:attrNameLst>
                                          <p:attrName>ppt_w</p:attrName>
                                        </p:attrNameLst>
                                      </p:cBhvr>
                                      <p:tavLst>
                                        <p:tav tm="0">
                                          <p:val>
                                            <p:fltVal val="0"/>
                                          </p:val>
                                        </p:tav>
                                        <p:tav tm="100000">
                                          <p:val>
                                            <p:strVal val="#ppt_w"/>
                                          </p:val>
                                        </p:tav>
                                      </p:tavLst>
                                    </p:anim>
                                    <p:anim calcmode="lin" valueType="num">
                                      <p:cBhvr>
                                        <p:cTn id="61" dur="3000" fill="hold"/>
                                        <p:tgtEl>
                                          <p:spTgt spid="10"/>
                                        </p:tgtEl>
                                        <p:attrNameLst>
                                          <p:attrName>ppt_h</p:attrName>
                                        </p:attrNameLst>
                                      </p:cBhvr>
                                      <p:tavLst>
                                        <p:tav tm="0">
                                          <p:val>
                                            <p:fltVal val="0"/>
                                          </p:val>
                                        </p:tav>
                                        <p:tav tm="100000">
                                          <p:val>
                                            <p:strVal val="#ppt_h"/>
                                          </p:val>
                                        </p:tav>
                                      </p:tavLst>
                                    </p:anim>
                                    <p:animEffect transition="in" filter="fade">
                                      <p:cBhvr>
                                        <p:cTn id="62" dur="3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TextBox 2"/>
          <p:cNvSpPr txBox="1"/>
          <p:nvPr/>
        </p:nvSpPr>
        <p:spPr>
          <a:xfrm>
            <a:off x="8272098" y="1553931"/>
            <a:ext cx="3593400" cy="4524315"/>
          </a:xfrm>
          <a:prstGeom prst="rect">
            <a:avLst/>
          </a:prstGeom>
          <a:solidFill>
            <a:srgbClr val="F3FFFF"/>
          </a:solidFill>
        </p:spPr>
        <p:txBody>
          <a:bodyPr wrap="square" rtlCol="0">
            <a:spAutoFit/>
          </a:bodyPr>
          <a:lstStyle/>
          <a:p>
            <a:r>
              <a:rPr lang="ru-RU" sz="2400" dirty="0" smtClean="0"/>
              <a:t>Объяснить </a:t>
            </a:r>
            <a:r>
              <a:rPr lang="ru-RU" sz="2400" dirty="0"/>
              <a:t>правописание </a:t>
            </a:r>
            <a:r>
              <a:rPr lang="ru-RU" sz="2400" dirty="0" smtClean="0"/>
              <a:t>ОКОНЧАНИЙ причастий.</a:t>
            </a:r>
          </a:p>
          <a:p>
            <a:endParaRPr lang="ru-RU" sz="2400" dirty="0" smtClean="0"/>
          </a:p>
          <a:p>
            <a:endParaRPr lang="ru-RU" sz="2000" dirty="0"/>
          </a:p>
          <a:p>
            <a:r>
              <a:rPr lang="ru-RU" sz="2400" dirty="0"/>
              <a:t>Объяснить правописание </a:t>
            </a:r>
            <a:r>
              <a:rPr lang="ru-RU" sz="2400" dirty="0" smtClean="0"/>
              <a:t>причастия и частицы НЕ.</a:t>
            </a:r>
          </a:p>
          <a:p>
            <a:endParaRPr lang="ru-RU" sz="2400" dirty="0"/>
          </a:p>
          <a:p>
            <a:r>
              <a:rPr lang="ru-RU" sz="2400" dirty="0" smtClean="0"/>
              <a:t>Найти причастный оборот, расставить недостающие знаки препинания и объяснить свой выбор.</a:t>
            </a:r>
            <a:endParaRPr lang="ru-RU" sz="2400" dirty="0"/>
          </a:p>
        </p:txBody>
      </p:sp>
      <p:pic>
        <p:nvPicPr>
          <p:cNvPr id="6" name="Рисунок 5"/>
          <p:cNvPicPr>
            <a:picLocks noChangeAspect="1"/>
          </p:cNvPicPr>
          <p:nvPr/>
        </p:nvPicPr>
        <p:blipFill rotWithShape="1">
          <a:blip r:embed="rId3"/>
          <a:srcRect l="16179" t="10752" r="30222" b="24098"/>
          <a:stretch/>
        </p:blipFill>
        <p:spPr>
          <a:xfrm>
            <a:off x="510553" y="3388481"/>
            <a:ext cx="1390463" cy="94986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9" name="Рисунок 8"/>
          <p:cNvPicPr>
            <a:picLocks noChangeAspect="1"/>
          </p:cNvPicPr>
          <p:nvPr/>
        </p:nvPicPr>
        <p:blipFill rotWithShape="1">
          <a:blip r:embed="rId4"/>
          <a:srcRect l="8027" t="9011" r="25364" b="20802"/>
          <a:stretch/>
        </p:blipFill>
        <p:spPr>
          <a:xfrm>
            <a:off x="422959" y="1713484"/>
            <a:ext cx="1463549" cy="94986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0" name="Рисунок 9"/>
          <p:cNvPicPr>
            <a:picLocks noChangeAspect="1"/>
          </p:cNvPicPr>
          <p:nvPr/>
        </p:nvPicPr>
        <p:blipFill rotWithShape="1">
          <a:blip r:embed="rId5"/>
          <a:srcRect l="15460" t="8732" r="32268" b="24610"/>
          <a:stretch/>
        </p:blipFill>
        <p:spPr>
          <a:xfrm>
            <a:off x="541098" y="5115100"/>
            <a:ext cx="1390463" cy="96817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1" name="Рисунок 10"/>
          <p:cNvPicPr>
            <a:picLocks noChangeAspect="1"/>
          </p:cNvPicPr>
          <p:nvPr/>
        </p:nvPicPr>
        <p:blipFill rotWithShape="1">
          <a:blip r:embed="rId6"/>
          <a:srcRect l="5623" t="1161" r="40752" b="25315"/>
          <a:stretch/>
        </p:blipFill>
        <p:spPr>
          <a:xfrm>
            <a:off x="6691663" y="2922004"/>
            <a:ext cx="1375178" cy="986418"/>
          </a:xfrm>
          <a:prstGeom prst="round2DiagRect">
            <a:avLst>
              <a:gd name="adj1" fmla="val 16667"/>
              <a:gd name="adj2" fmla="val 0"/>
            </a:avLst>
          </a:prstGeom>
          <a:ln w="88900" cap="sq">
            <a:solidFill>
              <a:schemeClr val="accent1"/>
            </a:solidFill>
            <a:miter lim="800000"/>
          </a:ln>
          <a:effectLst>
            <a:outerShdw blurRad="254000" algn="tl" rotWithShape="0">
              <a:srgbClr val="000000">
                <a:alpha val="43000"/>
              </a:srgbClr>
            </a:outerShdw>
          </a:effectLst>
        </p:spPr>
      </p:pic>
      <p:pic>
        <p:nvPicPr>
          <p:cNvPr id="12" name="Рисунок 11"/>
          <p:cNvPicPr>
            <a:picLocks noChangeAspect="1"/>
          </p:cNvPicPr>
          <p:nvPr/>
        </p:nvPicPr>
        <p:blipFill rotWithShape="1">
          <a:blip r:embed="rId7"/>
          <a:srcRect l="3386" r="20517"/>
          <a:stretch/>
        </p:blipFill>
        <p:spPr>
          <a:xfrm>
            <a:off x="6807235" y="4535042"/>
            <a:ext cx="1349264" cy="998255"/>
          </a:xfrm>
          <a:prstGeom prst="round2DiagRect">
            <a:avLst>
              <a:gd name="adj1" fmla="val 16667"/>
              <a:gd name="adj2" fmla="val 0"/>
            </a:avLst>
          </a:prstGeom>
          <a:ln w="88900" cap="sq">
            <a:solidFill>
              <a:schemeClr val="accent1"/>
            </a:solidFill>
            <a:miter lim="800000"/>
          </a:ln>
          <a:effectLst>
            <a:outerShdw blurRad="254000" algn="tl" rotWithShape="0">
              <a:srgbClr val="000000">
                <a:alpha val="43000"/>
              </a:srgbClr>
            </a:outerShdw>
          </a:effectLst>
        </p:spPr>
      </p:pic>
      <p:sp>
        <p:nvSpPr>
          <p:cNvPr id="13" name="TextBox 12"/>
          <p:cNvSpPr txBox="1"/>
          <p:nvPr/>
        </p:nvSpPr>
        <p:spPr>
          <a:xfrm>
            <a:off x="2418744" y="1558960"/>
            <a:ext cx="3593400" cy="4524315"/>
          </a:xfrm>
          <a:prstGeom prst="rect">
            <a:avLst/>
          </a:prstGeom>
          <a:solidFill>
            <a:srgbClr val="F3FFFF"/>
          </a:solidFill>
        </p:spPr>
        <p:txBody>
          <a:bodyPr wrap="square" rtlCol="0">
            <a:spAutoFit/>
          </a:bodyPr>
          <a:lstStyle/>
          <a:p>
            <a:r>
              <a:rPr lang="ru-RU" sz="2400" dirty="0" smtClean="0"/>
              <a:t>Объяснить правописание гласных в суффиксах причастий -ЕМ-, -ИМ-.</a:t>
            </a:r>
          </a:p>
          <a:p>
            <a:endParaRPr lang="ru-RU" sz="2400" dirty="0" smtClean="0"/>
          </a:p>
          <a:p>
            <a:r>
              <a:rPr lang="ru-RU" sz="2400" dirty="0" smtClean="0"/>
              <a:t>Объяснить </a:t>
            </a:r>
            <a:r>
              <a:rPr lang="ru-RU" sz="2400" dirty="0"/>
              <a:t>правописание гласных в суффиксах причастий -</a:t>
            </a:r>
            <a:r>
              <a:rPr lang="ru-RU" sz="2400" dirty="0" smtClean="0"/>
              <a:t>УЩ-, -ЮЩ-, -АЩ-, -ЯЩ-.</a:t>
            </a:r>
          </a:p>
          <a:p>
            <a:endParaRPr lang="ru-RU" sz="2400" dirty="0" smtClean="0"/>
          </a:p>
          <a:p>
            <a:r>
              <a:rPr lang="ru-RU" sz="2400" dirty="0" smtClean="0"/>
              <a:t>Объяснить </a:t>
            </a:r>
            <a:r>
              <a:rPr lang="ru-RU" sz="2400" dirty="0"/>
              <a:t>правописание </a:t>
            </a:r>
            <a:r>
              <a:rPr lang="ru-RU" sz="2400" dirty="0" smtClean="0"/>
              <a:t>Н, НН </a:t>
            </a:r>
            <a:r>
              <a:rPr lang="ru-RU" sz="2400" dirty="0"/>
              <a:t>в суффиксах </a:t>
            </a:r>
            <a:r>
              <a:rPr lang="ru-RU" sz="2400" dirty="0" smtClean="0"/>
              <a:t>причастий.</a:t>
            </a:r>
          </a:p>
        </p:txBody>
      </p:sp>
      <p:pic>
        <p:nvPicPr>
          <p:cNvPr id="14" name="Рисунок 13"/>
          <p:cNvPicPr>
            <a:picLocks noChangeAspect="1"/>
          </p:cNvPicPr>
          <p:nvPr/>
        </p:nvPicPr>
        <p:blipFill>
          <a:blip r:embed="rId8"/>
          <a:stretch>
            <a:fillRect/>
          </a:stretch>
        </p:blipFill>
        <p:spPr>
          <a:xfrm>
            <a:off x="6438651" y="1276398"/>
            <a:ext cx="1833447" cy="1386951"/>
          </a:xfrm>
          <a:prstGeom prst="rect">
            <a:avLst/>
          </a:prstGeom>
        </p:spPr>
      </p:pic>
      <p:sp>
        <p:nvSpPr>
          <p:cNvPr id="15" name="Управляющая кнопка: домой 14">
            <a:hlinkClick r:id="rId9" action="ppaction://hlinksldjump" highlightClick="1"/>
          </p:cNvPr>
          <p:cNvSpPr/>
          <p:nvPr/>
        </p:nvSpPr>
        <p:spPr>
          <a:xfrm>
            <a:off x="10755825" y="216976"/>
            <a:ext cx="883403" cy="681926"/>
          </a:xfrm>
          <a:prstGeom prst="actionButtonHome">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Прямоугольник 15"/>
          <p:cNvSpPr/>
          <p:nvPr/>
        </p:nvSpPr>
        <p:spPr>
          <a:xfrm>
            <a:off x="1278719" y="268617"/>
            <a:ext cx="8950162" cy="630285"/>
          </a:xfrm>
          <a:prstGeom prst="rect">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solidFill>
                  <a:schemeClr val="accent1">
                    <a:lumMod val="75000"/>
                  </a:schemeClr>
                </a:solidFill>
                <a:latin typeface="Segoe Script" panose="030B0504020000000003" pitchFamily="66" charset="0"/>
              </a:rPr>
              <a:t>Условные обозначения в заданиях</a:t>
            </a:r>
            <a:endParaRPr lang="ru-RU" sz="3200" b="1" dirty="0">
              <a:solidFill>
                <a:schemeClr val="accent1">
                  <a:lumMod val="75000"/>
                </a:schemeClr>
              </a:solidFill>
              <a:latin typeface="Segoe Script" panose="030B0504020000000003" pitchFamily="66" charset="0"/>
            </a:endParaRPr>
          </a:p>
        </p:txBody>
      </p:sp>
    </p:spTree>
    <p:extLst>
      <p:ext uri="{BB962C8B-B14F-4D97-AF65-F5344CB8AC3E}">
        <p14:creationId xmlns:p14="http://schemas.microsoft.com/office/powerpoint/2010/main" val="144543360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113502" y="186000"/>
            <a:ext cx="8896028" cy="3416320"/>
          </a:xfrm>
          <a:prstGeom prst="rect">
            <a:avLst/>
          </a:prstGeom>
          <a:solidFill>
            <a:schemeClr val="tx2">
              <a:lumMod val="20000"/>
              <a:lumOff val="80000"/>
            </a:schemeClr>
          </a:solidFill>
        </p:spPr>
        <p:txBody>
          <a:bodyPr wrap="square">
            <a:spAutoFit/>
          </a:bodyPr>
          <a:lstStyle/>
          <a:p>
            <a:r>
              <a:rPr lang="ru-RU" dirty="0" smtClean="0">
                <a:solidFill>
                  <a:srgbClr val="0070C0"/>
                </a:solidFill>
                <a:latin typeface="+mj-lt"/>
                <a:hlinkClick r:id="rId3"/>
              </a:rPr>
              <a:t>Шаблон игры-</a:t>
            </a:r>
            <a:r>
              <a:rPr lang="ru-RU" dirty="0" err="1" smtClean="0">
                <a:solidFill>
                  <a:srgbClr val="0070C0"/>
                </a:solidFill>
                <a:latin typeface="+mj-lt"/>
                <a:hlinkClick r:id="rId3"/>
              </a:rPr>
              <a:t>бродилки</a:t>
            </a:r>
            <a:r>
              <a:rPr lang="ru-RU" dirty="0" smtClean="0">
                <a:solidFill>
                  <a:srgbClr val="0070C0"/>
                </a:solidFill>
                <a:latin typeface="+mj-lt"/>
                <a:hlinkClick r:id="rId3"/>
              </a:rPr>
              <a:t> </a:t>
            </a:r>
            <a:r>
              <a:rPr lang="en-US" dirty="0" smtClean="0">
                <a:solidFill>
                  <a:srgbClr val="0070C0"/>
                </a:solidFill>
                <a:latin typeface="+mj-lt"/>
                <a:hlinkClick r:id="rId3"/>
              </a:rPr>
              <a:t>https</a:t>
            </a:r>
            <a:r>
              <a:rPr lang="en-US" dirty="0">
                <a:solidFill>
                  <a:srgbClr val="0070C0"/>
                </a:solidFill>
                <a:latin typeface="+mj-lt"/>
                <a:hlinkClick r:id="rId3"/>
              </a:rPr>
              <a:t>://slidesmania.com/interactive-digital-board-game-template/</a:t>
            </a:r>
            <a:endParaRPr lang="ru-RU" dirty="0" smtClean="0">
              <a:solidFill>
                <a:srgbClr val="0070C0"/>
              </a:solidFill>
              <a:latin typeface="+mj-lt"/>
              <a:hlinkClick r:id="rId3"/>
            </a:endParaRPr>
          </a:p>
          <a:p>
            <a:r>
              <a:rPr lang="ru-RU" dirty="0" smtClean="0">
                <a:solidFill>
                  <a:srgbClr val="0070C0"/>
                </a:solidFill>
                <a:latin typeface="+mj-lt"/>
                <a:hlinkClick r:id="rId3"/>
              </a:rPr>
              <a:t>Фон для игры </a:t>
            </a:r>
            <a:r>
              <a:rPr lang="en-US" dirty="0" smtClean="0">
                <a:solidFill>
                  <a:srgbClr val="0070C0"/>
                </a:solidFill>
                <a:latin typeface="+mj-lt"/>
                <a:hlinkClick r:id="rId3"/>
              </a:rPr>
              <a:t>https://techrocks.ru/2021/04/12/pure-html-and-css-background-animations/</a:t>
            </a:r>
            <a:endParaRPr lang="ru-RU" dirty="0" smtClean="0">
              <a:solidFill>
                <a:srgbClr val="0070C0"/>
              </a:solidFill>
              <a:latin typeface="+mj-lt"/>
            </a:endParaRPr>
          </a:p>
          <a:p>
            <a:r>
              <a:rPr lang="ru-RU" dirty="0" smtClean="0">
                <a:solidFill>
                  <a:srgbClr val="0070C0"/>
                </a:solidFill>
                <a:latin typeface="+mj-lt"/>
                <a:ea typeface="Calibri" panose="020F0502020204030204" pitchFamily="34" charset="0"/>
                <a:cs typeface="Times New Roman" panose="02020603050405020304" pitchFamily="18" charset="0"/>
              </a:rPr>
              <a:t>Стрелка </a:t>
            </a:r>
            <a:r>
              <a:rPr lang="ru-RU" dirty="0">
                <a:solidFill>
                  <a:srgbClr val="0070C0"/>
                </a:solidFill>
                <a:latin typeface="+mj-lt"/>
                <a:ea typeface="Calibri" panose="020F0502020204030204" pitchFamily="34" charset="0"/>
                <a:cs typeface="Times New Roman" panose="02020603050405020304" pitchFamily="18" charset="0"/>
              </a:rPr>
              <a:t>голубая </a:t>
            </a:r>
            <a:r>
              <a:rPr lang="ru-RU" u="sng" dirty="0">
                <a:solidFill>
                  <a:srgbClr val="0070C0"/>
                </a:solidFill>
                <a:latin typeface="+mj-lt"/>
                <a:ea typeface="Calibri" panose="020F0502020204030204" pitchFamily="34" charset="0"/>
                <a:cs typeface="Times New Roman" panose="02020603050405020304" pitchFamily="18" charset="0"/>
                <a:hlinkClick r:id="rId4"/>
              </a:rPr>
              <a:t>https://thypix.com/ru/sinie-golubye-strelki-v-png/</a:t>
            </a:r>
            <a:endParaRPr lang="ru-RU" dirty="0">
              <a:solidFill>
                <a:srgbClr val="0070C0"/>
              </a:solidFill>
              <a:latin typeface="+mj-lt"/>
              <a:ea typeface="Calibri" panose="020F0502020204030204" pitchFamily="34" charset="0"/>
              <a:cs typeface="Times New Roman" panose="02020603050405020304" pitchFamily="18" charset="0"/>
            </a:endParaRPr>
          </a:p>
          <a:p>
            <a:r>
              <a:rPr lang="ru-RU" dirty="0">
                <a:solidFill>
                  <a:srgbClr val="0070C0"/>
                </a:solidFill>
                <a:latin typeface="+mj-lt"/>
                <a:ea typeface="Calibri" panose="020F0502020204030204" pitchFamily="34" charset="0"/>
                <a:cs typeface="Times New Roman" panose="02020603050405020304" pitchFamily="18" charset="0"/>
              </a:rPr>
              <a:t>Фея </a:t>
            </a:r>
            <a:r>
              <a:rPr lang="ru-RU" u="sng" dirty="0">
                <a:solidFill>
                  <a:srgbClr val="0070C0"/>
                </a:solidFill>
                <a:latin typeface="+mj-lt"/>
                <a:ea typeface="Calibri" panose="020F0502020204030204" pitchFamily="34" charset="0"/>
                <a:cs typeface="Times New Roman" panose="02020603050405020304" pitchFamily="18" charset="0"/>
                <a:hlinkClick r:id="rId5"/>
              </a:rPr>
              <a:t>https://www.pngwing.com/ru/free-png-dhlpp/download</a:t>
            </a:r>
            <a:endParaRPr lang="ru-RU" dirty="0">
              <a:solidFill>
                <a:srgbClr val="0070C0"/>
              </a:solidFill>
              <a:latin typeface="+mj-lt"/>
              <a:ea typeface="Calibri" panose="020F0502020204030204" pitchFamily="34" charset="0"/>
              <a:cs typeface="Times New Roman" panose="02020603050405020304" pitchFamily="18" charset="0"/>
            </a:endParaRPr>
          </a:p>
          <a:p>
            <a:r>
              <a:rPr lang="ru-RU" dirty="0">
                <a:solidFill>
                  <a:srgbClr val="0070C0"/>
                </a:solidFill>
                <a:latin typeface="+mj-lt"/>
                <a:ea typeface="Calibri" panose="020F0502020204030204" pitchFamily="34" charset="0"/>
                <a:cs typeface="Times New Roman" panose="02020603050405020304" pitchFamily="18" charset="0"/>
              </a:rPr>
              <a:t>Фея </a:t>
            </a:r>
            <a:r>
              <a:rPr lang="ru-RU" u="sng" dirty="0" smtClean="0">
                <a:solidFill>
                  <a:srgbClr val="0070C0"/>
                </a:solidFill>
                <a:latin typeface="+mj-lt"/>
                <a:ea typeface="Calibri" panose="020F0502020204030204" pitchFamily="34" charset="0"/>
                <a:cs typeface="Times New Roman" panose="02020603050405020304" pitchFamily="18" charset="0"/>
                <a:hlinkClick r:id="rId6"/>
              </a:rPr>
              <a:t>https</a:t>
            </a:r>
            <a:r>
              <a:rPr lang="ru-RU" u="sng" dirty="0">
                <a:solidFill>
                  <a:srgbClr val="0070C0"/>
                </a:solidFill>
                <a:latin typeface="+mj-lt"/>
                <a:ea typeface="Calibri" panose="020F0502020204030204" pitchFamily="34" charset="0"/>
                <a:cs typeface="Times New Roman" panose="02020603050405020304" pitchFamily="18" charset="0"/>
                <a:hlinkClick r:id="rId6"/>
              </a:rPr>
              <a:t>://www.pngwing.com/ru/free-png-mviba/download</a:t>
            </a:r>
            <a:endParaRPr lang="ru-RU" dirty="0">
              <a:solidFill>
                <a:srgbClr val="0070C0"/>
              </a:solidFill>
              <a:latin typeface="+mj-lt"/>
              <a:ea typeface="Calibri" panose="020F0502020204030204" pitchFamily="34" charset="0"/>
              <a:cs typeface="Times New Roman" panose="02020603050405020304" pitchFamily="18" charset="0"/>
            </a:endParaRPr>
          </a:p>
          <a:p>
            <a:r>
              <a:rPr lang="ru-RU" dirty="0" smtClean="0">
                <a:solidFill>
                  <a:srgbClr val="0070C0"/>
                </a:solidFill>
                <a:latin typeface="+mj-lt"/>
                <a:ea typeface="Calibri" panose="020F0502020204030204" pitchFamily="34" charset="0"/>
                <a:cs typeface="Times New Roman" panose="02020603050405020304" pitchFamily="18" charset="0"/>
              </a:rPr>
              <a:t>Фея-эльф </a:t>
            </a:r>
            <a:r>
              <a:rPr lang="ru-RU" u="sng" dirty="0">
                <a:solidFill>
                  <a:srgbClr val="0070C0"/>
                </a:solidFill>
                <a:latin typeface="+mj-lt"/>
                <a:ea typeface="Calibri" panose="020F0502020204030204" pitchFamily="34" charset="0"/>
                <a:cs typeface="Times New Roman" panose="02020603050405020304" pitchFamily="18" charset="0"/>
                <a:hlinkClick r:id="rId7"/>
              </a:rPr>
              <a:t>https://www.pngwing.com/ru/free-png-ywojl/download</a:t>
            </a:r>
            <a:endParaRPr lang="ru-RU" dirty="0">
              <a:solidFill>
                <a:srgbClr val="0070C0"/>
              </a:solidFill>
              <a:latin typeface="+mj-lt"/>
              <a:ea typeface="Calibri" panose="020F0502020204030204" pitchFamily="34" charset="0"/>
              <a:cs typeface="Times New Roman" panose="02020603050405020304" pitchFamily="18" charset="0"/>
            </a:endParaRPr>
          </a:p>
          <a:p>
            <a:r>
              <a:rPr lang="ru-RU" dirty="0">
                <a:solidFill>
                  <a:srgbClr val="0070C0"/>
                </a:solidFill>
                <a:latin typeface="+mj-lt"/>
                <a:ea typeface="Calibri" panose="020F0502020204030204" pitchFamily="34" charset="0"/>
                <a:cs typeface="Times New Roman" panose="02020603050405020304" pitchFamily="18" charset="0"/>
              </a:rPr>
              <a:t>Бабочка </a:t>
            </a:r>
            <a:r>
              <a:rPr lang="ru-RU" u="sng" dirty="0" smtClean="0">
                <a:solidFill>
                  <a:srgbClr val="0070C0"/>
                </a:solidFill>
                <a:latin typeface="+mj-lt"/>
                <a:ea typeface="Calibri" panose="020F0502020204030204" pitchFamily="34" charset="0"/>
                <a:cs typeface="Times New Roman" panose="02020603050405020304" pitchFamily="18" charset="0"/>
                <a:hlinkClick r:id="rId8"/>
              </a:rPr>
              <a:t>https</a:t>
            </a:r>
            <a:r>
              <a:rPr lang="ru-RU" u="sng" dirty="0">
                <a:solidFill>
                  <a:srgbClr val="0070C0"/>
                </a:solidFill>
                <a:latin typeface="+mj-lt"/>
                <a:ea typeface="Calibri" panose="020F0502020204030204" pitchFamily="34" charset="0"/>
                <a:cs typeface="Times New Roman" panose="02020603050405020304" pitchFamily="18" charset="0"/>
                <a:hlinkClick r:id="rId8"/>
              </a:rPr>
              <a:t>://www.pngwing.com/ru/free-png-ztsvo/download</a:t>
            </a:r>
            <a:endParaRPr lang="ru-RU" dirty="0">
              <a:solidFill>
                <a:srgbClr val="0070C0"/>
              </a:solidFill>
              <a:latin typeface="+mj-lt"/>
              <a:ea typeface="Calibri" panose="020F0502020204030204" pitchFamily="34" charset="0"/>
              <a:cs typeface="Times New Roman" panose="02020603050405020304" pitchFamily="18" charset="0"/>
            </a:endParaRPr>
          </a:p>
          <a:p>
            <a:r>
              <a:rPr lang="ru-RU" dirty="0">
                <a:solidFill>
                  <a:srgbClr val="0070C0"/>
                </a:solidFill>
                <a:latin typeface="+mj-lt"/>
                <a:ea typeface="Calibri" panose="020F0502020204030204" pitchFamily="34" charset="0"/>
                <a:cs typeface="Times New Roman" panose="02020603050405020304" pitchFamily="18" charset="0"/>
              </a:rPr>
              <a:t>Бабочка сиреневая </a:t>
            </a:r>
            <a:r>
              <a:rPr lang="ru-RU" u="sng" dirty="0">
                <a:solidFill>
                  <a:srgbClr val="0070C0"/>
                </a:solidFill>
                <a:latin typeface="+mj-lt"/>
                <a:ea typeface="Calibri" panose="020F0502020204030204" pitchFamily="34" charset="0"/>
                <a:cs typeface="Times New Roman" panose="02020603050405020304" pitchFamily="18" charset="0"/>
                <a:hlinkClick r:id="rId9"/>
              </a:rPr>
              <a:t>https://www.pngwing.com/ru/free-png-bzizs/download</a:t>
            </a:r>
            <a:endParaRPr lang="ru-RU" dirty="0">
              <a:solidFill>
                <a:srgbClr val="0070C0"/>
              </a:solidFill>
              <a:latin typeface="+mj-lt"/>
              <a:ea typeface="Calibri" panose="020F0502020204030204" pitchFamily="34" charset="0"/>
              <a:cs typeface="Times New Roman" panose="02020603050405020304" pitchFamily="18" charset="0"/>
            </a:endParaRPr>
          </a:p>
          <a:p>
            <a:r>
              <a:rPr lang="ru-RU" dirty="0">
                <a:solidFill>
                  <a:srgbClr val="0070C0"/>
                </a:solidFill>
                <a:latin typeface="+mj-lt"/>
                <a:ea typeface="Calibri" panose="020F0502020204030204" pitchFamily="34" charset="0"/>
                <a:cs typeface="Times New Roman" panose="02020603050405020304" pitchFamily="18" charset="0"/>
              </a:rPr>
              <a:t>Бабочка синяя с белым </a:t>
            </a:r>
            <a:r>
              <a:rPr lang="ru-RU" u="sng" dirty="0">
                <a:solidFill>
                  <a:srgbClr val="0070C0"/>
                </a:solidFill>
                <a:latin typeface="+mj-lt"/>
                <a:ea typeface="Calibri" panose="020F0502020204030204" pitchFamily="34" charset="0"/>
                <a:cs typeface="Times New Roman" panose="02020603050405020304" pitchFamily="18" charset="0"/>
                <a:hlinkClick r:id="rId10"/>
              </a:rPr>
              <a:t>https://www.pngwing.com/ru/free-png-yptzd/download</a:t>
            </a:r>
            <a:endParaRPr lang="ru-RU" dirty="0">
              <a:solidFill>
                <a:srgbClr val="0070C0"/>
              </a:solidFill>
              <a:latin typeface="+mj-lt"/>
              <a:ea typeface="Calibri" panose="020F0502020204030204" pitchFamily="34" charset="0"/>
              <a:cs typeface="Times New Roman" panose="02020603050405020304" pitchFamily="18" charset="0"/>
            </a:endParaRPr>
          </a:p>
          <a:p>
            <a:r>
              <a:rPr lang="ru-RU" dirty="0">
                <a:solidFill>
                  <a:srgbClr val="0070C0"/>
                </a:solidFill>
                <a:latin typeface="+mj-lt"/>
                <a:ea typeface="Calibri" panose="020F0502020204030204" pitchFamily="34" charset="0"/>
                <a:cs typeface="Times New Roman" panose="02020603050405020304" pitchFamily="18" charset="0"/>
              </a:rPr>
              <a:t>Лампа </a:t>
            </a:r>
            <a:r>
              <a:rPr lang="ru-RU" dirty="0" smtClean="0">
                <a:solidFill>
                  <a:srgbClr val="0070C0"/>
                </a:solidFill>
                <a:latin typeface="+mj-lt"/>
                <a:ea typeface="Calibri" panose="020F0502020204030204" pitchFamily="34" charset="0"/>
                <a:cs typeface="Times New Roman" panose="02020603050405020304" pitchFamily="18" charset="0"/>
              </a:rPr>
              <a:t> </a:t>
            </a:r>
            <a:r>
              <a:rPr lang="ru-RU" u="sng" dirty="0">
                <a:solidFill>
                  <a:srgbClr val="0070C0"/>
                </a:solidFill>
                <a:latin typeface="+mj-lt"/>
                <a:ea typeface="Calibri" panose="020F0502020204030204" pitchFamily="34" charset="0"/>
                <a:cs typeface="Times New Roman" panose="02020603050405020304" pitchFamily="18" charset="0"/>
                <a:hlinkClick r:id="rId11"/>
              </a:rPr>
              <a:t>https://www.pngwing.com/ru/free-png-bivux/download</a:t>
            </a:r>
            <a:endParaRPr lang="ru-RU" dirty="0">
              <a:solidFill>
                <a:srgbClr val="0070C0"/>
              </a:solidFill>
              <a:latin typeface="+mj-lt"/>
              <a:ea typeface="Calibri" panose="020F0502020204030204" pitchFamily="34" charset="0"/>
              <a:cs typeface="Times New Roman" panose="02020603050405020304" pitchFamily="18" charset="0"/>
            </a:endParaRPr>
          </a:p>
          <a:p>
            <a:r>
              <a:rPr lang="ru-RU" dirty="0">
                <a:solidFill>
                  <a:srgbClr val="0070C0"/>
                </a:solidFill>
                <a:latin typeface="+mj-lt"/>
                <a:ea typeface="Calibri" panose="020F0502020204030204" pitchFamily="34" charset="0"/>
                <a:cs typeface="Times New Roman" panose="02020603050405020304" pitchFamily="18" charset="0"/>
              </a:rPr>
              <a:t>Сияние </a:t>
            </a:r>
            <a:r>
              <a:rPr lang="ru-RU" u="sng" dirty="0">
                <a:solidFill>
                  <a:srgbClr val="0070C0"/>
                </a:solidFill>
                <a:latin typeface="+mj-lt"/>
                <a:ea typeface="Calibri" panose="020F0502020204030204" pitchFamily="34" charset="0"/>
                <a:cs typeface="Times New Roman" panose="02020603050405020304" pitchFamily="18" charset="0"/>
                <a:hlinkClick r:id="rId12"/>
              </a:rPr>
              <a:t>https://</a:t>
            </a:r>
            <a:r>
              <a:rPr lang="ru-RU" u="sng" dirty="0" smtClean="0">
                <a:solidFill>
                  <a:srgbClr val="0070C0"/>
                </a:solidFill>
                <a:latin typeface="+mj-lt"/>
                <a:ea typeface="Calibri" panose="020F0502020204030204" pitchFamily="34" charset="0"/>
                <a:cs typeface="Times New Roman" panose="02020603050405020304" pitchFamily="18" charset="0"/>
                <a:hlinkClick r:id="rId12"/>
              </a:rPr>
              <a:t>www.pngwing.com/ru/free-png-bnuxe/download</a:t>
            </a:r>
            <a:endParaRPr lang="ru-RU" u="sng" dirty="0" smtClean="0">
              <a:solidFill>
                <a:srgbClr val="0070C0"/>
              </a:solidFill>
              <a:latin typeface="+mj-lt"/>
              <a:ea typeface="Calibri" panose="020F0502020204030204" pitchFamily="34" charset="0"/>
              <a:cs typeface="Times New Roman" panose="02020603050405020304" pitchFamily="18" charset="0"/>
            </a:endParaRPr>
          </a:p>
          <a:p>
            <a:r>
              <a:rPr lang="ru-RU" dirty="0" smtClean="0">
                <a:solidFill>
                  <a:srgbClr val="0070C0"/>
                </a:solidFill>
                <a:latin typeface="+mj-lt"/>
                <a:cs typeface="Times New Roman" panose="02020603050405020304" pitchFamily="18" charset="0"/>
              </a:rPr>
              <a:t>Буквы </a:t>
            </a:r>
            <a:r>
              <a:rPr lang="en-US" dirty="0" smtClean="0">
                <a:solidFill>
                  <a:srgbClr val="0070C0"/>
                </a:solidFill>
                <a:latin typeface="+mj-lt"/>
                <a:cs typeface="Times New Roman" panose="02020603050405020304" pitchFamily="18" charset="0"/>
                <a:hlinkClick r:id="rId13"/>
              </a:rPr>
              <a:t>https://abvgdee.ru/kartinki/s-bukvoj-o</a:t>
            </a:r>
            <a:endParaRPr lang="ru-RU" dirty="0" smtClean="0">
              <a:solidFill>
                <a:srgbClr val="0070C0"/>
              </a:solidFill>
              <a:latin typeface="+mj-lt"/>
              <a:cs typeface="Times New Roman" panose="02020603050405020304" pitchFamily="18" charset="0"/>
            </a:endParaRPr>
          </a:p>
        </p:txBody>
      </p:sp>
      <p:sp>
        <p:nvSpPr>
          <p:cNvPr id="4" name="Прямоугольник 3"/>
          <p:cNvSpPr/>
          <p:nvPr/>
        </p:nvSpPr>
        <p:spPr>
          <a:xfrm>
            <a:off x="9365079" y="1894160"/>
            <a:ext cx="2464230" cy="1146875"/>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600" b="1" dirty="0" smtClean="0"/>
              <a:t>Ресурсы</a:t>
            </a:r>
            <a:endParaRPr lang="ru-RU" sz="3600" b="1" dirty="0"/>
          </a:p>
        </p:txBody>
      </p:sp>
      <p:sp>
        <p:nvSpPr>
          <p:cNvPr id="3" name="Управляющая кнопка: домой 2">
            <a:hlinkClick r:id="" action="ppaction://hlinkshowjump?jump=firstslide" highlightClick="1"/>
          </p:cNvPr>
          <p:cNvSpPr/>
          <p:nvPr/>
        </p:nvSpPr>
        <p:spPr>
          <a:xfrm>
            <a:off x="11022486" y="186000"/>
            <a:ext cx="806823" cy="712694"/>
          </a:xfrm>
          <a:prstGeom prst="actionButtonHome">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413421826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Google Shape;9;p1"/>
          <p:cNvSpPr/>
          <p:nvPr/>
        </p:nvSpPr>
        <p:spPr>
          <a:xfrm rot="-5400000">
            <a:off x="580090" y="376172"/>
            <a:ext cx="1224000" cy="1224000"/>
          </a:xfrm>
          <a:prstGeom prst="round2SameRect">
            <a:avLst>
              <a:gd name="adj1" fmla="val 16667"/>
              <a:gd name="adj2" fmla="val 0"/>
            </a:avLst>
          </a:prstGeom>
          <a:solidFill>
            <a:srgbClr val="C27BA0"/>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FFFFFF"/>
              </a:solidFill>
              <a:effectLst/>
              <a:uLnTx/>
              <a:uFillTx/>
              <a:ea typeface="Calibri"/>
              <a:cs typeface="Calibri"/>
              <a:sym typeface="Calibri"/>
            </a:endParaRPr>
          </a:p>
        </p:txBody>
      </p:sp>
      <p:sp>
        <p:nvSpPr>
          <p:cNvPr id="5" name="Google Shape;10;p1">
            <a:hlinkClick r:id="rId3" action="ppaction://hlinksldjump"/>
          </p:cNvPr>
          <p:cNvSpPr/>
          <p:nvPr/>
        </p:nvSpPr>
        <p:spPr>
          <a:xfrm>
            <a:off x="1805230" y="376172"/>
            <a:ext cx="1224000" cy="1224000"/>
          </a:xfrm>
          <a:prstGeom prst="rect">
            <a:avLst/>
          </a:prstGeom>
          <a:solidFill>
            <a:srgbClr val="8E7CC3"/>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ru-RU" sz="3200" b="1" i="0" u="sng" strike="noStrike" kern="0" cap="none" spc="0" normalizeH="0" baseline="0" noProof="0" dirty="0" smtClean="0">
                <a:ln>
                  <a:noFill/>
                </a:ln>
                <a:solidFill>
                  <a:srgbClr val="FFFFFF"/>
                </a:solidFill>
                <a:effectLst/>
                <a:uLnTx/>
                <a:uFillTx/>
                <a:ea typeface="Calibri"/>
                <a:cs typeface="Calibri"/>
                <a:sym typeface="Calibri"/>
              </a:rPr>
              <a:t>1</a:t>
            </a:r>
            <a:endParaRPr kumimoji="0" sz="3200" b="1" i="0" u="sng" strike="noStrike" kern="0" cap="none" spc="0" normalizeH="0" baseline="0" noProof="0" dirty="0">
              <a:ln>
                <a:noFill/>
              </a:ln>
              <a:solidFill>
                <a:srgbClr val="FFFFFF"/>
              </a:solidFill>
              <a:effectLst/>
              <a:uLnTx/>
              <a:uFillTx/>
              <a:ea typeface="Calibri"/>
              <a:cs typeface="Calibri"/>
              <a:sym typeface="Calibri"/>
            </a:endParaRPr>
          </a:p>
        </p:txBody>
      </p:sp>
      <p:sp>
        <p:nvSpPr>
          <p:cNvPr id="6" name="Google Shape;11;p1">
            <a:hlinkClick r:id="rId4" action="ppaction://hlinksldjump"/>
          </p:cNvPr>
          <p:cNvSpPr/>
          <p:nvPr/>
        </p:nvSpPr>
        <p:spPr>
          <a:xfrm>
            <a:off x="3030371" y="376172"/>
            <a:ext cx="1224000" cy="1224000"/>
          </a:xfrm>
          <a:prstGeom prst="rect">
            <a:avLst/>
          </a:prstGeom>
          <a:solidFill>
            <a:srgbClr val="6FA8DC"/>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ru-RU" sz="3200" b="1" i="0" u="sng" strike="noStrike" kern="0" cap="none" spc="0" normalizeH="0" baseline="0" noProof="0" dirty="0" smtClean="0">
                <a:ln>
                  <a:noFill/>
                </a:ln>
                <a:solidFill>
                  <a:srgbClr val="FFFFFF"/>
                </a:solidFill>
                <a:effectLst/>
                <a:uLnTx/>
                <a:uFillTx/>
                <a:ea typeface="Calibri"/>
                <a:cs typeface="Calibri"/>
                <a:sym typeface="Calibri"/>
              </a:rPr>
              <a:t>2</a:t>
            </a:r>
            <a:endParaRPr kumimoji="0" sz="3200" b="1" i="0" u="sng" strike="noStrike" kern="0" cap="none" spc="0" normalizeH="0" baseline="0" noProof="0" dirty="0">
              <a:ln>
                <a:noFill/>
              </a:ln>
              <a:solidFill>
                <a:srgbClr val="FFFFFF"/>
              </a:solidFill>
              <a:effectLst/>
              <a:uLnTx/>
              <a:uFillTx/>
              <a:ea typeface="Calibri"/>
              <a:cs typeface="Calibri"/>
              <a:sym typeface="Calibri"/>
            </a:endParaRPr>
          </a:p>
        </p:txBody>
      </p:sp>
      <p:sp>
        <p:nvSpPr>
          <p:cNvPr id="7" name="Google Shape;12;p1">
            <a:hlinkClick r:id="rId5" action="ppaction://hlinksldjump"/>
          </p:cNvPr>
          <p:cNvSpPr/>
          <p:nvPr/>
        </p:nvSpPr>
        <p:spPr>
          <a:xfrm>
            <a:off x="4255511" y="376172"/>
            <a:ext cx="1224000" cy="1224000"/>
          </a:xfrm>
          <a:prstGeom prst="rect">
            <a:avLst/>
          </a:prstGeom>
          <a:solidFill>
            <a:srgbClr val="93C47D"/>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ru-RU" sz="3200" b="1" i="0" u="sng" strike="noStrike" kern="0" cap="none" spc="0" normalizeH="0" baseline="0" noProof="0" dirty="0" smtClean="0">
                <a:ln>
                  <a:noFill/>
                </a:ln>
                <a:solidFill>
                  <a:srgbClr val="FFFFFF"/>
                </a:solidFill>
                <a:effectLst/>
                <a:uLnTx/>
                <a:uFillTx/>
                <a:ea typeface="Calibri"/>
                <a:cs typeface="Calibri"/>
                <a:sym typeface="Calibri"/>
              </a:rPr>
              <a:t>3</a:t>
            </a:r>
            <a:endParaRPr kumimoji="0" sz="3200" b="1" i="0" u="sng" strike="noStrike" kern="0" cap="none" spc="0" normalizeH="0" baseline="0" noProof="0" dirty="0">
              <a:ln>
                <a:noFill/>
              </a:ln>
              <a:solidFill>
                <a:srgbClr val="FFFFFF"/>
              </a:solidFill>
              <a:effectLst/>
              <a:uLnTx/>
              <a:uFillTx/>
              <a:ea typeface="Calibri"/>
              <a:cs typeface="Calibri"/>
              <a:sym typeface="Calibri"/>
            </a:endParaRPr>
          </a:p>
        </p:txBody>
      </p:sp>
      <p:sp>
        <p:nvSpPr>
          <p:cNvPr id="8" name="Google Shape;13;p1">
            <a:hlinkClick r:id="rId6" action="ppaction://hlinksldjump"/>
          </p:cNvPr>
          <p:cNvSpPr/>
          <p:nvPr/>
        </p:nvSpPr>
        <p:spPr>
          <a:xfrm>
            <a:off x="5479402" y="376172"/>
            <a:ext cx="1224000" cy="1224000"/>
          </a:xfrm>
          <a:prstGeom prst="rect">
            <a:avLst/>
          </a:prstGeom>
          <a:solidFill>
            <a:srgbClr val="FFD966"/>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ru-RU" sz="3200" b="1" i="0" u="sng" strike="noStrike" kern="0" cap="none" spc="0" normalizeH="0" baseline="0" noProof="0" dirty="0" smtClean="0">
                <a:ln>
                  <a:noFill/>
                </a:ln>
                <a:solidFill>
                  <a:srgbClr val="FFFFFF"/>
                </a:solidFill>
                <a:effectLst/>
                <a:uLnTx/>
                <a:uFillTx/>
                <a:ea typeface="Calibri"/>
                <a:cs typeface="Calibri"/>
                <a:sym typeface="Calibri"/>
              </a:rPr>
              <a:t>4</a:t>
            </a:r>
            <a:endParaRPr kumimoji="0" sz="3200" b="1" i="0" u="sng" strike="noStrike" kern="0" cap="none" spc="0" normalizeH="0" baseline="0" noProof="0" dirty="0">
              <a:ln>
                <a:noFill/>
              </a:ln>
              <a:solidFill>
                <a:srgbClr val="FFFFFF"/>
              </a:solidFill>
              <a:effectLst/>
              <a:uLnTx/>
              <a:uFillTx/>
              <a:ea typeface="Calibri"/>
              <a:cs typeface="Calibri"/>
              <a:sym typeface="Calibri"/>
            </a:endParaRPr>
          </a:p>
        </p:txBody>
      </p:sp>
      <p:sp>
        <p:nvSpPr>
          <p:cNvPr id="9" name="Google Shape;14;p1">
            <a:hlinkClick r:id="rId7" action="ppaction://hlinksldjump"/>
          </p:cNvPr>
          <p:cNvSpPr/>
          <p:nvPr/>
        </p:nvSpPr>
        <p:spPr>
          <a:xfrm>
            <a:off x="6705792" y="376172"/>
            <a:ext cx="1224000" cy="1224000"/>
          </a:xfrm>
          <a:prstGeom prst="rect">
            <a:avLst/>
          </a:prstGeom>
          <a:solidFill>
            <a:srgbClr val="E06666"/>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ru-RU" sz="3200" b="1" i="0" u="sng" strike="noStrike" kern="0" cap="none" spc="0" normalizeH="0" baseline="0" noProof="0" dirty="0" smtClean="0">
                <a:ln>
                  <a:noFill/>
                </a:ln>
                <a:solidFill>
                  <a:srgbClr val="FFFFFF"/>
                </a:solidFill>
                <a:effectLst/>
                <a:uLnTx/>
                <a:uFillTx/>
                <a:ea typeface="Calibri"/>
                <a:cs typeface="Calibri"/>
                <a:sym typeface="Calibri"/>
              </a:rPr>
              <a:t>5</a:t>
            </a:r>
            <a:endParaRPr kumimoji="0" sz="3200" b="1" i="0" u="sng" strike="noStrike" kern="0" cap="none" spc="0" normalizeH="0" baseline="0" noProof="0" dirty="0">
              <a:ln>
                <a:noFill/>
              </a:ln>
              <a:solidFill>
                <a:srgbClr val="FFFFFF"/>
              </a:solidFill>
              <a:effectLst/>
              <a:uLnTx/>
              <a:uFillTx/>
              <a:ea typeface="Calibri"/>
              <a:cs typeface="Calibri"/>
              <a:sym typeface="Calibri"/>
            </a:endParaRPr>
          </a:p>
        </p:txBody>
      </p:sp>
      <p:sp>
        <p:nvSpPr>
          <p:cNvPr id="10" name="Google Shape;15;p1">
            <a:hlinkClick r:id="rId8" action="ppaction://hlinksldjump"/>
          </p:cNvPr>
          <p:cNvSpPr/>
          <p:nvPr/>
        </p:nvSpPr>
        <p:spPr>
          <a:xfrm>
            <a:off x="7930932" y="376172"/>
            <a:ext cx="1224000" cy="1224000"/>
          </a:xfrm>
          <a:prstGeom prst="rect">
            <a:avLst/>
          </a:prstGeom>
          <a:solidFill>
            <a:srgbClr val="C27BA0"/>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ru-RU" sz="3200" b="1" i="0" u="sng" strike="noStrike" kern="0" cap="none" spc="0" normalizeH="0" baseline="0" noProof="0" dirty="0" smtClean="0">
                <a:ln>
                  <a:noFill/>
                </a:ln>
                <a:solidFill>
                  <a:srgbClr val="FFFFFF"/>
                </a:solidFill>
                <a:effectLst/>
                <a:uLnTx/>
                <a:uFillTx/>
                <a:ea typeface="Calibri"/>
                <a:cs typeface="Calibri"/>
                <a:sym typeface="Calibri"/>
              </a:rPr>
              <a:t>6</a:t>
            </a:r>
            <a:endParaRPr kumimoji="0" sz="3200" b="1" i="0" u="sng" strike="noStrike" kern="0" cap="none" spc="0" normalizeH="0" baseline="0" noProof="0" dirty="0">
              <a:ln>
                <a:noFill/>
              </a:ln>
              <a:solidFill>
                <a:srgbClr val="FFFFFF"/>
              </a:solidFill>
              <a:effectLst/>
              <a:uLnTx/>
              <a:uFillTx/>
              <a:ea typeface="Calibri"/>
              <a:cs typeface="Calibri"/>
              <a:sym typeface="Calibri"/>
            </a:endParaRPr>
          </a:p>
        </p:txBody>
      </p:sp>
      <p:sp>
        <p:nvSpPr>
          <p:cNvPr id="11" name="Google Shape;16;p1">
            <a:hlinkClick r:id="rId9" action="ppaction://hlinksldjump"/>
          </p:cNvPr>
          <p:cNvSpPr/>
          <p:nvPr/>
        </p:nvSpPr>
        <p:spPr>
          <a:xfrm>
            <a:off x="9156072" y="376172"/>
            <a:ext cx="1224000" cy="1224000"/>
          </a:xfrm>
          <a:prstGeom prst="rect">
            <a:avLst/>
          </a:prstGeom>
          <a:solidFill>
            <a:srgbClr val="8E7CC3"/>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ru-RU" sz="3200" b="1" i="0" u="sng" strike="noStrike" kern="0" cap="none" spc="0" normalizeH="0" baseline="0" noProof="0" dirty="0" smtClean="0">
                <a:ln>
                  <a:noFill/>
                </a:ln>
                <a:solidFill>
                  <a:srgbClr val="FFFFFF"/>
                </a:solidFill>
                <a:effectLst/>
                <a:uLnTx/>
                <a:uFillTx/>
                <a:ea typeface="Calibri"/>
                <a:cs typeface="Calibri"/>
                <a:sym typeface="Calibri"/>
              </a:rPr>
              <a:t>7</a:t>
            </a:r>
            <a:endParaRPr kumimoji="0" sz="3200" b="1" i="0" u="sng" strike="noStrike" kern="0" cap="none" spc="0" normalizeH="0" baseline="0" noProof="0" dirty="0">
              <a:ln>
                <a:noFill/>
              </a:ln>
              <a:solidFill>
                <a:srgbClr val="FFFFFF"/>
              </a:solidFill>
              <a:effectLst/>
              <a:uLnTx/>
              <a:uFillTx/>
              <a:ea typeface="Calibri"/>
              <a:cs typeface="Calibri"/>
              <a:sym typeface="Calibri"/>
            </a:endParaRPr>
          </a:p>
        </p:txBody>
      </p:sp>
      <p:sp>
        <p:nvSpPr>
          <p:cNvPr id="12" name="Google Shape;17;p1">
            <a:hlinkClick r:id="rId10" action="ppaction://hlinksldjump"/>
          </p:cNvPr>
          <p:cNvSpPr/>
          <p:nvPr/>
        </p:nvSpPr>
        <p:spPr>
          <a:xfrm>
            <a:off x="10383603" y="1600132"/>
            <a:ext cx="1224000" cy="1224000"/>
          </a:xfrm>
          <a:prstGeom prst="rect">
            <a:avLst/>
          </a:prstGeom>
          <a:solidFill>
            <a:srgbClr val="93C47D"/>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ru-RU" sz="3200" b="1" i="0" u="sng" strike="noStrike" kern="0" cap="none" spc="0" normalizeH="0" baseline="0" noProof="0" dirty="0" smtClean="0">
                <a:ln>
                  <a:noFill/>
                </a:ln>
                <a:solidFill>
                  <a:srgbClr val="FFFFFF"/>
                </a:solidFill>
                <a:effectLst/>
                <a:uLnTx/>
                <a:uFillTx/>
                <a:ea typeface="Calibri"/>
                <a:cs typeface="Calibri"/>
                <a:sym typeface="Calibri"/>
              </a:rPr>
              <a:t>9</a:t>
            </a:r>
            <a:endParaRPr kumimoji="0" sz="3200" b="1" i="0" u="sng" strike="noStrike" kern="0" cap="none" spc="0" normalizeH="0" baseline="0" noProof="0" dirty="0">
              <a:ln>
                <a:noFill/>
              </a:ln>
              <a:solidFill>
                <a:srgbClr val="FFFFFF"/>
              </a:solidFill>
              <a:effectLst/>
              <a:uLnTx/>
              <a:uFillTx/>
              <a:ea typeface="Calibri"/>
              <a:cs typeface="Calibri"/>
              <a:sym typeface="Calibri"/>
            </a:endParaRPr>
          </a:p>
        </p:txBody>
      </p:sp>
      <p:sp>
        <p:nvSpPr>
          <p:cNvPr id="13" name="Google Shape;18;p1">
            <a:hlinkClick r:id="rId11" action="ppaction://hlinksldjump"/>
          </p:cNvPr>
          <p:cNvSpPr/>
          <p:nvPr/>
        </p:nvSpPr>
        <p:spPr>
          <a:xfrm>
            <a:off x="10381213" y="376172"/>
            <a:ext cx="1224000" cy="1224000"/>
          </a:xfrm>
          <a:prstGeom prst="round1Rect">
            <a:avLst>
              <a:gd name="adj" fmla="val 16667"/>
            </a:avLst>
          </a:prstGeom>
          <a:solidFill>
            <a:srgbClr val="6FA8DC"/>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ru-RU" sz="3200" b="1" i="0" u="sng" strike="noStrike" kern="0" cap="none" spc="0" normalizeH="0" baseline="0" noProof="0" dirty="0" smtClean="0">
                <a:ln>
                  <a:noFill/>
                </a:ln>
                <a:solidFill>
                  <a:srgbClr val="FFFFFF"/>
                </a:solidFill>
                <a:effectLst/>
                <a:uLnTx/>
                <a:uFillTx/>
                <a:ea typeface="Calibri"/>
                <a:cs typeface="Calibri"/>
                <a:sym typeface="Calibri"/>
              </a:rPr>
              <a:t>8</a:t>
            </a:r>
            <a:endParaRPr kumimoji="0" sz="3200" b="1" i="0" u="sng" strike="noStrike" kern="0" cap="none" spc="0" normalizeH="0" baseline="0" noProof="0" dirty="0">
              <a:ln>
                <a:noFill/>
              </a:ln>
              <a:solidFill>
                <a:srgbClr val="FFFFFF"/>
              </a:solidFill>
              <a:effectLst/>
              <a:uLnTx/>
              <a:uFillTx/>
              <a:ea typeface="Calibri"/>
              <a:cs typeface="Calibri"/>
              <a:sym typeface="Calibri"/>
            </a:endParaRPr>
          </a:p>
        </p:txBody>
      </p:sp>
      <p:sp>
        <p:nvSpPr>
          <p:cNvPr id="14" name="Google Shape;19;p1">
            <a:hlinkClick r:id="rId12" action="ppaction://hlinksldjump"/>
          </p:cNvPr>
          <p:cNvSpPr/>
          <p:nvPr/>
        </p:nvSpPr>
        <p:spPr>
          <a:xfrm>
            <a:off x="10383607" y="2820981"/>
            <a:ext cx="1224000" cy="1224000"/>
          </a:xfrm>
          <a:prstGeom prst="rect">
            <a:avLst/>
          </a:prstGeom>
          <a:solidFill>
            <a:srgbClr val="FFD966"/>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ru-RU" sz="3200" b="1" i="0" u="sng" strike="noStrike" kern="0" cap="none" spc="0" normalizeH="0" baseline="0" noProof="0" dirty="0" smtClean="0">
                <a:ln>
                  <a:noFill/>
                </a:ln>
                <a:solidFill>
                  <a:srgbClr val="FFFFFF"/>
                </a:solidFill>
                <a:effectLst/>
                <a:uLnTx/>
                <a:uFillTx/>
                <a:ea typeface="Calibri"/>
                <a:cs typeface="Calibri"/>
                <a:sym typeface="Calibri"/>
              </a:rPr>
              <a:t>10</a:t>
            </a:r>
            <a:endParaRPr kumimoji="0" sz="3200" b="1" i="0" u="sng" strike="noStrike" kern="0" cap="none" spc="0" normalizeH="0" baseline="0" noProof="0" dirty="0">
              <a:ln>
                <a:noFill/>
              </a:ln>
              <a:solidFill>
                <a:srgbClr val="FFFFFF"/>
              </a:solidFill>
              <a:effectLst/>
              <a:uLnTx/>
              <a:uFillTx/>
              <a:ea typeface="Calibri"/>
              <a:cs typeface="Calibri"/>
              <a:sym typeface="Calibri"/>
            </a:endParaRPr>
          </a:p>
        </p:txBody>
      </p:sp>
      <p:sp>
        <p:nvSpPr>
          <p:cNvPr id="15" name="Google Shape;20;p1">
            <a:hlinkClick r:id="rId13" action="ppaction://hlinksldjump"/>
          </p:cNvPr>
          <p:cNvSpPr/>
          <p:nvPr/>
        </p:nvSpPr>
        <p:spPr>
          <a:xfrm>
            <a:off x="10383602" y="4032308"/>
            <a:ext cx="1224000" cy="1224000"/>
          </a:xfrm>
          <a:prstGeom prst="rect">
            <a:avLst/>
          </a:prstGeom>
          <a:solidFill>
            <a:srgbClr val="E06666"/>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ru-RU" sz="3200" b="1" i="0" u="sng" strike="noStrike" kern="0" cap="none" spc="0" normalizeH="0" baseline="0" noProof="0" dirty="0" smtClean="0">
                <a:ln>
                  <a:noFill/>
                </a:ln>
                <a:solidFill>
                  <a:srgbClr val="FFFFFF"/>
                </a:solidFill>
                <a:effectLst/>
                <a:uLnTx/>
                <a:uFillTx/>
                <a:ea typeface="Calibri"/>
                <a:cs typeface="Calibri"/>
                <a:sym typeface="Calibri"/>
              </a:rPr>
              <a:t>11</a:t>
            </a:r>
            <a:endParaRPr kumimoji="0" sz="3200" b="1" i="0" u="sng" strike="noStrike" kern="0" cap="none" spc="0" normalizeH="0" baseline="0" noProof="0" dirty="0">
              <a:ln>
                <a:noFill/>
              </a:ln>
              <a:solidFill>
                <a:srgbClr val="FFFFFF"/>
              </a:solidFill>
              <a:effectLst/>
              <a:uLnTx/>
              <a:uFillTx/>
              <a:ea typeface="Calibri"/>
              <a:cs typeface="Calibri"/>
              <a:sym typeface="Calibri"/>
            </a:endParaRPr>
          </a:p>
        </p:txBody>
      </p:sp>
      <p:sp>
        <p:nvSpPr>
          <p:cNvPr id="16" name="Google Shape;21;p1">
            <a:hlinkClick r:id="rId14" action="ppaction://hlinksldjump"/>
          </p:cNvPr>
          <p:cNvSpPr/>
          <p:nvPr/>
        </p:nvSpPr>
        <p:spPr>
          <a:xfrm rot="10800000">
            <a:off x="583604" y="5256578"/>
            <a:ext cx="1224000" cy="1224000"/>
          </a:xfrm>
          <a:prstGeom prst="round1Rect">
            <a:avLst>
              <a:gd name="adj" fmla="val 16667"/>
            </a:avLst>
          </a:prstGeom>
          <a:solidFill>
            <a:srgbClr val="6FA8DC"/>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FFFFFF"/>
              </a:solidFill>
              <a:effectLst/>
              <a:uLnTx/>
              <a:uFillTx/>
              <a:ea typeface="Calibri"/>
              <a:cs typeface="Calibri"/>
              <a:sym typeface="Calibri"/>
            </a:endParaRPr>
          </a:p>
        </p:txBody>
      </p:sp>
      <p:sp>
        <p:nvSpPr>
          <p:cNvPr id="17" name="Google Shape;22;p1">
            <a:hlinkClick r:id="rId15" action="ppaction://hlinksldjump"/>
          </p:cNvPr>
          <p:cNvSpPr/>
          <p:nvPr/>
        </p:nvSpPr>
        <p:spPr>
          <a:xfrm rot="5400000">
            <a:off x="10388001" y="5257828"/>
            <a:ext cx="1224000" cy="1224000"/>
          </a:xfrm>
          <a:prstGeom prst="round1Rect">
            <a:avLst>
              <a:gd name="adj" fmla="val 16667"/>
            </a:avLst>
          </a:prstGeom>
          <a:solidFill>
            <a:srgbClr val="C27BA0"/>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FFFFFF"/>
              </a:solidFill>
              <a:effectLst/>
              <a:uLnTx/>
              <a:uFillTx/>
              <a:ea typeface="Calibri"/>
              <a:cs typeface="Calibri"/>
              <a:sym typeface="Calibri"/>
            </a:endParaRPr>
          </a:p>
        </p:txBody>
      </p:sp>
      <p:sp>
        <p:nvSpPr>
          <p:cNvPr id="18" name="Google Shape;23;p1">
            <a:hlinkClick r:id="rId16" action="ppaction://hlinksldjump"/>
          </p:cNvPr>
          <p:cNvSpPr/>
          <p:nvPr/>
        </p:nvSpPr>
        <p:spPr>
          <a:xfrm>
            <a:off x="579999" y="4029201"/>
            <a:ext cx="1224000" cy="1224000"/>
          </a:xfrm>
          <a:prstGeom prst="rect">
            <a:avLst/>
          </a:prstGeom>
          <a:solidFill>
            <a:srgbClr val="93C47D"/>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ru-RU" sz="3200" b="1" i="0" u="none" strike="noStrike" kern="0" cap="none" spc="0" normalizeH="0" baseline="0" noProof="0" dirty="0" smtClean="0">
                <a:ln>
                  <a:noFill/>
                </a:ln>
                <a:solidFill>
                  <a:srgbClr val="FFFFFF"/>
                </a:solidFill>
                <a:effectLst/>
                <a:uLnTx/>
                <a:uFillTx/>
                <a:ea typeface="Calibri"/>
                <a:cs typeface="Calibri"/>
                <a:sym typeface="Calibri"/>
                <a:hlinkClick r:id="rId16" action="ppaction://hlinksldjump"/>
              </a:rPr>
              <a:t>21</a:t>
            </a:r>
            <a:endParaRPr kumimoji="0" sz="3200" b="1" i="0" u="none" strike="noStrike" kern="0" cap="none" spc="0" normalizeH="0" baseline="0" noProof="0" dirty="0">
              <a:ln>
                <a:noFill/>
              </a:ln>
              <a:solidFill>
                <a:srgbClr val="FFFFFF"/>
              </a:solidFill>
              <a:effectLst/>
              <a:uLnTx/>
              <a:uFillTx/>
              <a:ea typeface="Calibri"/>
              <a:cs typeface="Calibri"/>
              <a:sym typeface="Calibri"/>
            </a:endParaRPr>
          </a:p>
        </p:txBody>
      </p:sp>
      <p:sp>
        <p:nvSpPr>
          <p:cNvPr id="19" name="Google Shape;25;p1">
            <a:hlinkClick r:id="rId17" action="ppaction://hlinksldjump"/>
          </p:cNvPr>
          <p:cNvSpPr/>
          <p:nvPr/>
        </p:nvSpPr>
        <p:spPr>
          <a:xfrm>
            <a:off x="1811210" y="5256578"/>
            <a:ext cx="1224000" cy="1224000"/>
          </a:xfrm>
          <a:prstGeom prst="rect">
            <a:avLst/>
          </a:prstGeom>
          <a:solidFill>
            <a:srgbClr val="8E7CC3"/>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ru-RU" sz="3200" b="1" i="0" u="sng" strike="noStrike" kern="0" cap="none" spc="0" normalizeH="0" baseline="0" noProof="0" dirty="0" smtClean="0">
                <a:ln>
                  <a:noFill/>
                </a:ln>
                <a:solidFill>
                  <a:srgbClr val="FFFFFF"/>
                </a:solidFill>
                <a:effectLst/>
                <a:uLnTx/>
                <a:uFillTx/>
                <a:ea typeface="Calibri"/>
                <a:cs typeface="Calibri"/>
                <a:sym typeface="Calibri"/>
              </a:rPr>
              <a:t>19</a:t>
            </a:r>
            <a:endParaRPr kumimoji="0" sz="3200" b="1" i="0" u="sng" strike="noStrike" kern="0" cap="none" spc="0" normalizeH="0" baseline="0" noProof="0" dirty="0">
              <a:ln>
                <a:noFill/>
              </a:ln>
              <a:solidFill>
                <a:srgbClr val="FFFFFF"/>
              </a:solidFill>
              <a:effectLst/>
              <a:uLnTx/>
              <a:uFillTx/>
              <a:ea typeface="Calibri"/>
              <a:cs typeface="Calibri"/>
              <a:sym typeface="Calibri"/>
            </a:endParaRPr>
          </a:p>
        </p:txBody>
      </p:sp>
      <p:sp>
        <p:nvSpPr>
          <p:cNvPr id="20" name="Google Shape;26;p1">
            <a:hlinkClick r:id="rId18" action="ppaction://hlinksldjump"/>
          </p:cNvPr>
          <p:cNvSpPr/>
          <p:nvPr/>
        </p:nvSpPr>
        <p:spPr>
          <a:xfrm>
            <a:off x="3034703" y="5257733"/>
            <a:ext cx="1224000" cy="1224000"/>
          </a:xfrm>
          <a:prstGeom prst="rect">
            <a:avLst/>
          </a:prstGeom>
          <a:solidFill>
            <a:srgbClr val="C27BA0"/>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ru-RU" sz="3200" b="1" i="0" u="sng" strike="noStrike" kern="0" cap="none" spc="0" normalizeH="0" baseline="0" noProof="0" dirty="0" smtClean="0">
                <a:ln>
                  <a:noFill/>
                </a:ln>
                <a:solidFill>
                  <a:srgbClr val="FFFFFF"/>
                </a:solidFill>
                <a:effectLst/>
                <a:uLnTx/>
                <a:uFillTx/>
                <a:ea typeface="Calibri"/>
                <a:cs typeface="Calibri"/>
                <a:sym typeface="Calibri"/>
              </a:rPr>
              <a:t>18</a:t>
            </a:r>
            <a:endParaRPr kumimoji="0" sz="3200" b="1" i="0" u="sng" strike="noStrike" kern="0" cap="none" spc="0" normalizeH="0" baseline="0" noProof="0" dirty="0">
              <a:ln>
                <a:noFill/>
              </a:ln>
              <a:solidFill>
                <a:srgbClr val="FFFFFF"/>
              </a:solidFill>
              <a:effectLst/>
              <a:uLnTx/>
              <a:uFillTx/>
              <a:ea typeface="Calibri"/>
              <a:cs typeface="Calibri"/>
              <a:sym typeface="Calibri"/>
            </a:endParaRPr>
          </a:p>
        </p:txBody>
      </p:sp>
      <p:sp>
        <p:nvSpPr>
          <p:cNvPr id="21" name="Google Shape;27;p1">
            <a:hlinkClick r:id="rId19" action="ppaction://hlinksldjump"/>
          </p:cNvPr>
          <p:cNvSpPr/>
          <p:nvPr/>
        </p:nvSpPr>
        <p:spPr>
          <a:xfrm>
            <a:off x="4260253" y="5257733"/>
            <a:ext cx="1224000" cy="1224000"/>
          </a:xfrm>
          <a:prstGeom prst="rect">
            <a:avLst/>
          </a:prstGeom>
          <a:solidFill>
            <a:srgbClr val="E06666"/>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ru-RU" sz="3200" b="1" i="0" u="sng" strike="noStrike" kern="0" cap="none" spc="0" normalizeH="0" baseline="0" noProof="0" dirty="0" smtClean="0">
                <a:ln>
                  <a:noFill/>
                </a:ln>
                <a:solidFill>
                  <a:srgbClr val="FFFFFF"/>
                </a:solidFill>
                <a:effectLst/>
                <a:uLnTx/>
                <a:uFillTx/>
                <a:ea typeface="Calibri"/>
                <a:cs typeface="Calibri"/>
                <a:sym typeface="Calibri"/>
              </a:rPr>
              <a:t>17</a:t>
            </a:r>
            <a:endParaRPr kumimoji="0" sz="3200" b="1" i="0" u="sng" strike="noStrike" kern="0" cap="none" spc="0" normalizeH="0" baseline="0" noProof="0" dirty="0">
              <a:ln>
                <a:noFill/>
              </a:ln>
              <a:solidFill>
                <a:srgbClr val="FFFFFF"/>
              </a:solidFill>
              <a:effectLst/>
              <a:uLnTx/>
              <a:uFillTx/>
              <a:ea typeface="Calibri"/>
              <a:cs typeface="Calibri"/>
              <a:sym typeface="Calibri"/>
            </a:endParaRPr>
          </a:p>
        </p:txBody>
      </p:sp>
      <p:sp>
        <p:nvSpPr>
          <p:cNvPr id="22" name="Google Shape;28;p1">
            <a:hlinkClick r:id="rId20" action="ppaction://hlinksldjump"/>
          </p:cNvPr>
          <p:cNvSpPr/>
          <p:nvPr/>
        </p:nvSpPr>
        <p:spPr>
          <a:xfrm>
            <a:off x="5485802" y="5257733"/>
            <a:ext cx="1224000" cy="1224000"/>
          </a:xfrm>
          <a:prstGeom prst="rect">
            <a:avLst/>
          </a:prstGeom>
          <a:solidFill>
            <a:srgbClr val="FFD966"/>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ru-RU" sz="3200" b="1" i="0" u="sng" strike="noStrike" kern="0" cap="none" spc="0" normalizeH="0" baseline="0" noProof="0" dirty="0" smtClean="0">
                <a:ln>
                  <a:noFill/>
                </a:ln>
                <a:solidFill>
                  <a:srgbClr val="FFFFFF"/>
                </a:solidFill>
                <a:effectLst/>
                <a:uLnTx/>
                <a:uFillTx/>
                <a:ea typeface="Calibri"/>
                <a:cs typeface="Calibri"/>
                <a:sym typeface="Calibri"/>
              </a:rPr>
              <a:t>16</a:t>
            </a:r>
            <a:endParaRPr kumimoji="0" sz="3200" b="1" i="0" u="sng" strike="noStrike" kern="0" cap="none" spc="0" normalizeH="0" baseline="0" noProof="0" dirty="0">
              <a:ln>
                <a:noFill/>
              </a:ln>
              <a:solidFill>
                <a:srgbClr val="FFFFFF"/>
              </a:solidFill>
              <a:effectLst/>
              <a:uLnTx/>
              <a:uFillTx/>
              <a:ea typeface="Calibri"/>
              <a:cs typeface="Calibri"/>
              <a:sym typeface="Calibri"/>
            </a:endParaRPr>
          </a:p>
        </p:txBody>
      </p:sp>
      <p:sp>
        <p:nvSpPr>
          <p:cNvPr id="23" name="Google Shape;29;p1">
            <a:hlinkClick r:id="rId21" action="ppaction://hlinksldjump"/>
          </p:cNvPr>
          <p:cNvSpPr/>
          <p:nvPr/>
        </p:nvSpPr>
        <p:spPr>
          <a:xfrm>
            <a:off x="6711352" y="5257733"/>
            <a:ext cx="1224000" cy="1224000"/>
          </a:xfrm>
          <a:prstGeom prst="rect">
            <a:avLst/>
          </a:prstGeom>
          <a:solidFill>
            <a:srgbClr val="93C47D"/>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ru-RU" sz="3200" b="1" i="0" u="sng" strike="noStrike" kern="0" cap="none" spc="0" normalizeH="0" baseline="0" noProof="0" dirty="0" smtClean="0">
                <a:ln>
                  <a:noFill/>
                </a:ln>
                <a:solidFill>
                  <a:srgbClr val="FFFFFF"/>
                </a:solidFill>
                <a:effectLst/>
                <a:uLnTx/>
                <a:uFillTx/>
                <a:ea typeface="Calibri"/>
                <a:cs typeface="Calibri"/>
                <a:sym typeface="Calibri"/>
              </a:rPr>
              <a:t>15</a:t>
            </a:r>
            <a:endParaRPr kumimoji="0" sz="3200" b="1" i="0" u="sng" strike="noStrike" kern="0" cap="none" spc="0" normalizeH="0" baseline="0" noProof="0" dirty="0">
              <a:ln>
                <a:noFill/>
              </a:ln>
              <a:solidFill>
                <a:srgbClr val="FFFFFF"/>
              </a:solidFill>
              <a:effectLst/>
              <a:uLnTx/>
              <a:uFillTx/>
              <a:ea typeface="Calibri"/>
              <a:cs typeface="Calibri"/>
              <a:sym typeface="Calibri"/>
            </a:endParaRPr>
          </a:p>
        </p:txBody>
      </p:sp>
      <p:sp>
        <p:nvSpPr>
          <p:cNvPr id="24" name="Google Shape;30;p1">
            <a:hlinkClick r:id="rId22" action="ppaction://hlinksldjump"/>
          </p:cNvPr>
          <p:cNvSpPr/>
          <p:nvPr/>
        </p:nvSpPr>
        <p:spPr>
          <a:xfrm>
            <a:off x="7936902" y="5257733"/>
            <a:ext cx="1224000" cy="1224000"/>
          </a:xfrm>
          <a:prstGeom prst="rect">
            <a:avLst/>
          </a:prstGeom>
          <a:solidFill>
            <a:srgbClr val="6FA8DC"/>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ru-RU" sz="3200" b="1" i="0" u="sng" strike="noStrike" kern="0" cap="none" spc="0" normalizeH="0" baseline="0" noProof="0" dirty="0" smtClean="0">
                <a:ln>
                  <a:noFill/>
                </a:ln>
                <a:solidFill>
                  <a:srgbClr val="FFFFFF"/>
                </a:solidFill>
                <a:effectLst/>
                <a:uLnTx/>
                <a:uFillTx/>
                <a:ea typeface="Calibri"/>
                <a:cs typeface="Calibri"/>
                <a:sym typeface="Calibri"/>
              </a:rPr>
              <a:t>14</a:t>
            </a:r>
            <a:endParaRPr kumimoji="0" sz="3200" b="1" i="0" u="sng" strike="noStrike" kern="0" cap="none" spc="0" normalizeH="0" baseline="0" noProof="0" dirty="0">
              <a:ln>
                <a:noFill/>
              </a:ln>
              <a:solidFill>
                <a:srgbClr val="FFFFFF"/>
              </a:solidFill>
              <a:effectLst/>
              <a:uLnTx/>
              <a:uFillTx/>
              <a:ea typeface="Calibri"/>
              <a:cs typeface="Calibri"/>
              <a:sym typeface="Calibri"/>
            </a:endParaRPr>
          </a:p>
        </p:txBody>
      </p:sp>
      <p:sp>
        <p:nvSpPr>
          <p:cNvPr id="25" name="Google Shape;31;p1">
            <a:hlinkClick r:id="rId23" action="ppaction://hlinksldjump"/>
          </p:cNvPr>
          <p:cNvSpPr/>
          <p:nvPr/>
        </p:nvSpPr>
        <p:spPr>
          <a:xfrm>
            <a:off x="9162451" y="5257733"/>
            <a:ext cx="1224000" cy="1224000"/>
          </a:xfrm>
          <a:prstGeom prst="rect">
            <a:avLst/>
          </a:prstGeom>
          <a:solidFill>
            <a:srgbClr val="8E7CC3"/>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ru-RU" sz="3200" b="1" i="0" u="sng" strike="noStrike" kern="0" cap="none" spc="0" normalizeH="0" baseline="0" noProof="0" dirty="0" smtClean="0">
                <a:ln>
                  <a:noFill/>
                </a:ln>
                <a:solidFill>
                  <a:srgbClr val="FFFFFF"/>
                </a:solidFill>
                <a:effectLst/>
                <a:uLnTx/>
                <a:uFillTx/>
                <a:ea typeface="Calibri"/>
                <a:cs typeface="Calibri"/>
                <a:sym typeface="Calibri"/>
              </a:rPr>
              <a:t>13</a:t>
            </a:r>
            <a:endParaRPr kumimoji="0" sz="3200" b="1" i="0" u="sng" strike="noStrike" kern="0" cap="none" spc="0" normalizeH="0" baseline="0" noProof="0" dirty="0">
              <a:ln>
                <a:noFill/>
              </a:ln>
              <a:solidFill>
                <a:srgbClr val="FFFFFF"/>
              </a:solidFill>
              <a:effectLst/>
              <a:uLnTx/>
              <a:uFillTx/>
              <a:ea typeface="Calibri"/>
              <a:cs typeface="Calibri"/>
              <a:sym typeface="Calibri"/>
            </a:endParaRPr>
          </a:p>
        </p:txBody>
      </p:sp>
      <p:grpSp>
        <p:nvGrpSpPr>
          <p:cNvPr id="2" name="Группа 1"/>
          <p:cNvGrpSpPr/>
          <p:nvPr/>
        </p:nvGrpSpPr>
        <p:grpSpPr>
          <a:xfrm>
            <a:off x="584200" y="2805233"/>
            <a:ext cx="1224000" cy="1224000"/>
            <a:chOff x="584200" y="2805233"/>
            <a:chExt cx="1224000" cy="1224000"/>
          </a:xfrm>
        </p:grpSpPr>
        <p:sp>
          <p:nvSpPr>
            <p:cNvPr id="27" name="Google Shape;24;p1">
              <a:hlinkClick r:id="rId24" action="ppaction://hlinksldjump"/>
            </p:cNvPr>
            <p:cNvSpPr/>
            <p:nvPr/>
          </p:nvSpPr>
          <p:spPr>
            <a:xfrm>
              <a:off x="584200" y="2805233"/>
              <a:ext cx="1224000" cy="1224000"/>
            </a:xfrm>
            <a:prstGeom prst="round2SameRect">
              <a:avLst>
                <a:gd name="adj1" fmla="val 16667"/>
                <a:gd name="adj2" fmla="val 0"/>
              </a:avLst>
            </a:prstGeom>
            <a:solidFill>
              <a:srgbClr val="FFD966"/>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ea typeface="Calibri"/>
                <a:cs typeface="Calibri"/>
                <a:sym typeface="Calibri"/>
              </a:endParaRPr>
            </a:p>
          </p:txBody>
        </p:sp>
        <p:sp>
          <p:nvSpPr>
            <p:cNvPr id="26" name="Google Shape;54;p1"/>
            <p:cNvSpPr/>
            <p:nvPr/>
          </p:nvSpPr>
          <p:spPr>
            <a:xfrm>
              <a:off x="651615" y="3294528"/>
              <a:ext cx="1089183" cy="311269"/>
            </a:xfrm>
            <a:prstGeom prst="rect">
              <a:avLst/>
            </a:prstGeom>
          </p:spPr>
          <p:txBody>
            <a:bodyPr>
              <a:prstTxWarp prst="textPlain">
                <a:avLst/>
              </a:prstTxWarp>
            </a:bodyPr>
            <a:lstStyle/>
            <a:p>
              <a:pPr algn="ctr">
                <a:buClr>
                  <a:srgbClr val="000000"/>
                </a:buClr>
                <a:buFont typeface="Arial"/>
                <a:buNone/>
              </a:pPr>
              <a:r>
                <a:rPr lang="ru-RU" sz="1400" b="1" kern="0" dirty="0" smtClean="0">
                  <a:solidFill>
                    <a:srgbClr val="FFFFFF"/>
                  </a:solidFill>
                  <a:latin typeface="Boogaloo"/>
                  <a:cs typeface="Arial"/>
                  <a:sym typeface="Arial"/>
                </a:rPr>
                <a:t>Финиш</a:t>
              </a:r>
              <a:endParaRPr sz="1400" b="1" kern="0" dirty="0">
                <a:solidFill>
                  <a:srgbClr val="FFFFFF"/>
                </a:solidFill>
                <a:latin typeface="Boogaloo"/>
                <a:cs typeface="Arial"/>
                <a:sym typeface="Arial"/>
              </a:endParaRPr>
            </a:p>
          </p:txBody>
        </p:sp>
      </p:grpSp>
      <p:sp>
        <p:nvSpPr>
          <p:cNvPr id="28" name="TextBox 27"/>
          <p:cNvSpPr txBox="1"/>
          <p:nvPr/>
        </p:nvSpPr>
        <p:spPr>
          <a:xfrm>
            <a:off x="860361" y="5590546"/>
            <a:ext cx="632012" cy="584775"/>
          </a:xfrm>
          <a:prstGeom prst="rect">
            <a:avLst/>
          </a:prstGeom>
          <a:noFill/>
        </p:spPr>
        <p:txBody>
          <a:bodyPr wrap="square" rtlCol="0">
            <a:spAutoFit/>
          </a:bodyPr>
          <a:lstStyle/>
          <a:p>
            <a:r>
              <a:rPr lang="ru-RU" sz="3200" b="1" u="sng" dirty="0" smtClean="0">
                <a:solidFill>
                  <a:schemeClr val="bg1"/>
                </a:solidFill>
              </a:rPr>
              <a:t>20</a:t>
            </a:r>
            <a:endParaRPr lang="ru-RU" sz="3200" b="1" u="sng" dirty="0">
              <a:solidFill>
                <a:schemeClr val="bg1"/>
              </a:solidFill>
            </a:endParaRPr>
          </a:p>
        </p:txBody>
      </p:sp>
      <p:sp>
        <p:nvSpPr>
          <p:cNvPr id="29" name="TextBox 28"/>
          <p:cNvSpPr txBox="1"/>
          <p:nvPr/>
        </p:nvSpPr>
        <p:spPr>
          <a:xfrm>
            <a:off x="10708157" y="5590546"/>
            <a:ext cx="618565" cy="584775"/>
          </a:xfrm>
          <a:prstGeom prst="rect">
            <a:avLst/>
          </a:prstGeom>
          <a:noFill/>
        </p:spPr>
        <p:txBody>
          <a:bodyPr wrap="square" rtlCol="0">
            <a:spAutoFit/>
          </a:bodyPr>
          <a:lstStyle/>
          <a:p>
            <a:r>
              <a:rPr lang="ru-RU" sz="3200" b="1" u="sng" dirty="0" smtClean="0">
                <a:solidFill>
                  <a:schemeClr val="bg1"/>
                </a:solidFill>
              </a:rPr>
              <a:t>12</a:t>
            </a:r>
            <a:endParaRPr lang="ru-RU" sz="3200" b="1" u="sng" dirty="0">
              <a:solidFill>
                <a:schemeClr val="bg1"/>
              </a:solidFill>
            </a:endParaRPr>
          </a:p>
        </p:txBody>
      </p:sp>
      <p:sp>
        <p:nvSpPr>
          <p:cNvPr id="31" name="Багетная рамка 30"/>
          <p:cNvSpPr/>
          <p:nvPr/>
        </p:nvSpPr>
        <p:spPr>
          <a:xfrm>
            <a:off x="7768273" y="2820981"/>
            <a:ext cx="1873268" cy="957293"/>
          </a:xfrm>
          <a:prstGeom prst="bevel">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smtClean="0">
                <a:solidFill>
                  <a:srgbClr val="3333FF"/>
                </a:solidFill>
              </a:rPr>
              <a:t>Крутить и остановить!</a:t>
            </a:r>
            <a:r>
              <a:rPr lang="ru-RU" sz="2000" dirty="0" smtClean="0"/>
              <a:t> </a:t>
            </a:r>
            <a:endParaRPr lang="ru-RU" sz="1600" dirty="0"/>
          </a:p>
        </p:txBody>
      </p:sp>
      <p:grpSp>
        <p:nvGrpSpPr>
          <p:cNvPr id="32" name="Группа 31"/>
          <p:cNvGrpSpPr/>
          <p:nvPr/>
        </p:nvGrpSpPr>
        <p:grpSpPr>
          <a:xfrm>
            <a:off x="4482772" y="1797714"/>
            <a:ext cx="3153242" cy="3270533"/>
            <a:chOff x="1649519" y="1556131"/>
            <a:chExt cx="3664311" cy="3701384"/>
          </a:xfrm>
        </p:grpSpPr>
        <p:pic>
          <p:nvPicPr>
            <p:cNvPr id="33" name="Рисунок 32"/>
            <p:cNvPicPr>
              <a:picLocks noChangeAspect="1"/>
            </p:cNvPicPr>
            <p:nvPr/>
          </p:nvPicPr>
          <p:blipFill>
            <a:blip r:embed="rId25"/>
            <a:stretch>
              <a:fillRect/>
            </a:stretch>
          </p:blipFill>
          <p:spPr>
            <a:xfrm>
              <a:off x="1813112" y="1640708"/>
              <a:ext cx="3500718" cy="3500718"/>
            </a:xfrm>
            <a:prstGeom prst="ellipse">
              <a:avLst/>
            </a:prstGeom>
            <a:ln w="6350" cap="rnd">
              <a:solidFill>
                <a:srgbClr val="333333"/>
              </a:solidFill>
            </a:ln>
            <a:effectLst/>
            <a:scene3d>
              <a:camera prst="orthographicFront"/>
              <a:lightRig rig="contrasting" dir="t">
                <a:rot lat="0" lon="0" rev="3000000"/>
              </a:lightRig>
            </a:scene3d>
            <a:sp3d contourW="7620">
              <a:bevelT w="95250" h="31750"/>
              <a:contourClr>
                <a:srgbClr val="333333"/>
              </a:contourClr>
            </a:sp3d>
          </p:spPr>
        </p:pic>
        <p:sp>
          <p:nvSpPr>
            <p:cNvPr id="34" name="TextBox 33"/>
            <p:cNvSpPr txBox="1"/>
            <p:nvPr/>
          </p:nvSpPr>
          <p:spPr>
            <a:xfrm rot="3850136">
              <a:off x="4083735" y="2579870"/>
              <a:ext cx="1419411" cy="756146"/>
            </a:xfrm>
            <a:prstGeom prst="rect">
              <a:avLst/>
            </a:prstGeom>
            <a:noFill/>
          </p:spPr>
          <p:txBody>
            <a:bodyPr wrap="square" rtlCol="0">
              <a:spAutoFit/>
            </a:bodyPr>
            <a:lstStyle/>
            <a:p>
              <a:pPr algn="ctr"/>
              <a:r>
                <a:rPr lang="ru-RU" b="1" dirty="0" smtClean="0"/>
                <a:t>Пропусти ход!</a:t>
              </a:r>
              <a:endParaRPr lang="ru-RU" b="1" dirty="0"/>
            </a:p>
          </p:txBody>
        </p:sp>
        <p:sp>
          <p:nvSpPr>
            <p:cNvPr id="35" name="TextBox 34"/>
            <p:cNvSpPr txBox="1"/>
            <p:nvPr/>
          </p:nvSpPr>
          <p:spPr>
            <a:xfrm rot="7926728">
              <a:off x="4627723" y="3713773"/>
              <a:ext cx="351865" cy="923331"/>
            </a:xfrm>
            <a:prstGeom prst="rect">
              <a:avLst/>
            </a:prstGeom>
            <a:noFill/>
          </p:spPr>
          <p:txBody>
            <a:bodyPr wrap="square" rtlCol="0">
              <a:spAutoFit/>
            </a:bodyPr>
            <a:lstStyle/>
            <a:p>
              <a:pPr algn="ctr"/>
              <a:r>
                <a:rPr lang="ru-RU" sz="5400" b="1" dirty="0" smtClean="0"/>
                <a:t>2</a:t>
              </a:r>
              <a:endParaRPr lang="ru-RU" sz="5400" b="1" dirty="0"/>
            </a:p>
          </p:txBody>
        </p:sp>
        <p:sp>
          <p:nvSpPr>
            <p:cNvPr id="36" name="TextBox 35"/>
            <p:cNvSpPr txBox="1"/>
            <p:nvPr/>
          </p:nvSpPr>
          <p:spPr>
            <a:xfrm rot="19301965">
              <a:off x="2206893" y="1825513"/>
              <a:ext cx="1236385" cy="811502"/>
            </a:xfrm>
            <a:prstGeom prst="rect">
              <a:avLst/>
            </a:prstGeom>
            <a:noFill/>
          </p:spPr>
          <p:txBody>
            <a:bodyPr wrap="square" rtlCol="0">
              <a:spAutoFit/>
            </a:bodyPr>
            <a:lstStyle/>
            <a:p>
              <a:pPr algn="ctr"/>
              <a:r>
                <a:rPr lang="ru-RU" sz="2000" b="1" dirty="0" smtClean="0"/>
                <a:t>Шаг назад!</a:t>
              </a:r>
              <a:endParaRPr lang="ru-RU" sz="2000" b="1" dirty="0"/>
            </a:p>
          </p:txBody>
        </p:sp>
        <p:sp>
          <p:nvSpPr>
            <p:cNvPr id="37" name="TextBox 36"/>
            <p:cNvSpPr txBox="1"/>
            <p:nvPr/>
          </p:nvSpPr>
          <p:spPr>
            <a:xfrm rot="13337254">
              <a:off x="2010238" y="3992457"/>
              <a:ext cx="1250576" cy="656930"/>
            </a:xfrm>
            <a:prstGeom prst="rect">
              <a:avLst/>
            </a:prstGeom>
            <a:noFill/>
          </p:spPr>
          <p:txBody>
            <a:bodyPr wrap="square" rtlCol="0">
              <a:spAutoFit/>
            </a:bodyPr>
            <a:lstStyle/>
            <a:p>
              <a:pPr algn="ctr"/>
              <a:r>
                <a:rPr lang="ru-RU" sz="1600" b="1" dirty="0" smtClean="0"/>
                <a:t>Право на ошибку!</a:t>
              </a:r>
              <a:endParaRPr lang="ru-RU" sz="1600" b="1" dirty="0"/>
            </a:p>
          </p:txBody>
        </p:sp>
        <p:sp>
          <p:nvSpPr>
            <p:cNvPr id="38" name="TextBox 37"/>
            <p:cNvSpPr txBox="1"/>
            <p:nvPr/>
          </p:nvSpPr>
          <p:spPr>
            <a:xfrm rot="16030133">
              <a:off x="1935250" y="2827700"/>
              <a:ext cx="351865" cy="923328"/>
            </a:xfrm>
            <a:prstGeom prst="rect">
              <a:avLst/>
            </a:prstGeom>
            <a:noFill/>
          </p:spPr>
          <p:txBody>
            <a:bodyPr wrap="square" rtlCol="0">
              <a:spAutoFit/>
            </a:bodyPr>
            <a:lstStyle/>
            <a:p>
              <a:pPr algn="ctr"/>
              <a:r>
                <a:rPr lang="ru-RU" sz="5400" b="1" dirty="0" smtClean="0"/>
                <a:t>4</a:t>
              </a:r>
              <a:endParaRPr lang="ru-RU" sz="5400" b="1" dirty="0"/>
            </a:p>
          </p:txBody>
        </p:sp>
        <p:sp>
          <p:nvSpPr>
            <p:cNvPr id="39" name="TextBox 38"/>
            <p:cNvSpPr txBox="1"/>
            <p:nvPr/>
          </p:nvSpPr>
          <p:spPr>
            <a:xfrm rot="10085740">
              <a:off x="3458436" y="4334186"/>
              <a:ext cx="351865" cy="923329"/>
            </a:xfrm>
            <a:prstGeom prst="rect">
              <a:avLst/>
            </a:prstGeom>
            <a:noFill/>
          </p:spPr>
          <p:txBody>
            <a:bodyPr wrap="square" rtlCol="0">
              <a:spAutoFit/>
            </a:bodyPr>
            <a:lstStyle/>
            <a:p>
              <a:pPr algn="ctr"/>
              <a:r>
                <a:rPr lang="ru-RU" sz="5400" b="1" dirty="0" smtClean="0"/>
                <a:t>3</a:t>
              </a:r>
              <a:endParaRPr lang="ru-RU" sz="5400" b="1" dirty="0"/>
            </a:p>
          </p:txBody>
        </p:sp>
        <p:sp>
          <p:nvSpPr>
            <p:cNvPr id="40" name="TextBox 39"/>
            <p:cNvSpPr txBox="1"/>
            <p:nvPr/>
          </p:nvSpPr>
          <p:spPr>
            <a:xfrm rot="1162048">
              <a:off x="3786590" y="1556131"/>
              <a:ext cx="511738" cy="923331"/>
            </a:xfrm>
            <a:prstGeom prst="rect">
              <a:avLst/>
            </a:prstGeom>
            <a:noFill/>
          </p:spPr>
          <p:txBody>
            <a:bodyPr wrap="square" rtlCol="0">
              <a:spAutoFit/>
            </a:bodyPr>
            <a:lstStyle/>
            <a:p>
              <a:pPr algn="ctr"/>
              <a:r>
                <a:rPr lang="ru-RU" sz="5400" b="1" dirty="0" smtClean="0"/>
                <a:t>1</a:t>
              </a:r>
              <a:endParaRPr lang="ru-RU" sz="5400" b="1" dirty="0"/>
            </a:p>
          </p:txBody>
        </p:sp>
      </p:grpSp>
      <p:pic>
        <p:nvPicPr>
          <p:cNvPr id="41" name="Рисунок 40"/>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rot="16200000">
            <a:off x="3183547" y="2374505"/>
            <a:ext cx="1418490" cy="1890900"/>
          </a:xfrm>
          <a:prstGeom prst="rect">
            <a:avLst/>
          </a:prstGeom>
        </p:spPr>
      </p:pic>
      <p:sp>
        <p:nvSpPr>
          <p:cNvPr id="3" name="TextBox 2"/>
          <p:cNvSpPr txBox="1"/>
          <p:nvPr/>
        </p:nvSpPr>
        <p:spPr>
          <a:xfrm>
            <a:off x="500187" y="621222"/>
            <a:ext cx="1383624" cy="646331"/>
          </a:xfrm>
          <a:prstGeom prst="rect">
            <a:avLst/>
          </a:prstGeom>
          <a:noFill/>
        </p:spPr>
        <p:txBody>
          <a:bodyPr wrap="square" rtlCol="0">
            <a:spAutoFit/>
          </a:bodyPr>
          <a:lstStyle/>
          <a:p>
            <a:r>
              <a:rPr lang="ru-RU" sz="3600" b="1" dirty="0" smtClean="0">
                <a:solidFill>
                  <a:schemeClr val="bg1"/>
                </a:solidFill>
              </a:rPr>
              <a:t>Старт </a:t>
            </a:r>
            <a:endParaRPr lang="ru-RU" sz="2400" b="1" dirty="0">
              <a:solidFill>
                <a:schemeClr val="bg1"/>
              </a:solidFill>
            </a:endParaRPr>
          </a:p>
        </p:txBody>
      </p:sp>
      <p:sp>
        <p:nvSpPr>
          <p:cNvPr id="42" name="Прямоугольник с двумя скругленными противолежащими углами 41"/>
          <p:cNvSpPr/>
          <p:nvPr/>
        </p:nvSpPr>
        <p:spPr>
          <a:xfrm>
            <a:off x="2002856" y="2365495"/>
            <a:ext cx="1536773" cy="487680"/>
          </a:xfrm>
          <a:prstGeom prst="round2DiagRect">
            <a:avLst/>
          </a:prstGeom>
          <a:solidFill>
            <a:srgbClr val="FF0000"/>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smtClean="0"/>
              <a:t>Команда 1</a:t>
            </a:r>
            <a:endParaRPr lang="ru-RU" sz="2000" b="1" dirty="0"/>
          </a:p>
        </p:txBody>
      </p:sp>
      <p:pic>
        <p:nvPicPr>
          <p:cNvPr id="43" name="Рисунок 42"/>
          <p:cNvPicPr>
            <a:picLocks noChangeAspect="1"/>
          </p:cNvPicPr>
          <p:nvPr/>
        </p:nvPicPr>
        <p:blipFill>
          <a:blip r:embed="rId27" cstate="email">
            <a:extLst>
              <a:ext uri="{28A0092B-C50C-407E-A947-70E740481C1C}">
                <a14:useLocalDpi xmlns:a14="http://schemas.microsoft.com/office/drawing/2010/main"/>
              </a:ext>
            </a:extLst>
          </a:blip>
          <a:stretch>
            <a:fillRect/>
          </a:stretch>
        </p:blipFill>
        <p:spPr>
          <a:xfrm>
            <a:off x="1786470" y="-24951"/>
            <a:ext cx="468854" cy="602867"/>
          </a:xfrm>
          <a:prstGeom prst="rect">
            <a:avLst/>
          </a:prstGeom>
        </p:spPr>
      </p:pic>
      <p:pic>
        <p:nvPicPr>
          <p:cNvPr id="44" name="Рисунок 43"/>
          <p:cNvPicPr>
            <a:picLocks noChangeAspect="1"/>
          </p:cNvPicPr>
          <p:nvPr/>
        </p:nvPicPr>
        <p:blipFill>
          <a:blip r:embed="rId27" cstate="email">
            <a:extLst>
              <a:ext uri="{28A0092B-C50C-407E-A947-70E740481C1C}">
                <a14:useLocalDpi xmlns:a14="http://schemas.microsoft.com/office/drawing/2010/main"/>
              </a:ext>
            </a:extLst>
          </a:blip>
          <a:stretch>
            <a:fillRect/>
          </a:stretch>
        </p:blipFill>
        <p:spPr>
          <a:xfrm>
            <a:off x="3070865" y="-24951"/>
            <a:ext cx="468854" cy="602867"/>
          </a:xfrm>
          <a:prstGeom prst="rect">
            <a:avLst/>
          </a:prstGeom>
        </p:spPr>
      </p:pic>
      <p:pic>
        <p:nvPicPr>
          <p:cNvPr id="45" name="Рисунок 44"/>
          <p:cNvPicPr>
            <a:picLocks noChangeAspect="1"/>
          </p:cNvPicPr>
          <p:nvPr/>
        </p:nvPicPr>
        <p:blipFill>
          <a:blip r:embed="rId27" cstate="email">
            <a:extLst>
              <a:ext uri="{28A0092B-C50C-407E-A947-70E740481C1C}">
                <a14:useLocalDpi xmlns:a14="http://schemas.microsoft.com/office/drawing/2010/main"/>
              </a:ext>
            </a:extLst>
          </a:blip>
          <a:stretch>
            <a:fillRect/>
          </a:stretch>
        </p:blipFill>
        <p:spPr>
          <a:xfrm>
            <a:off x="4250566" y="-24951"/>
            <a:ext cx="468854" cy="602867"/>
          </a:xfrm>
          <a:prstGeom prst="rect">
            <a:avLst/>
          </a:prstGeom>
        </p:spPr>
      </p:pic>
      <p:pic>
        <p:nvPicPr>
          <p:cNvPr id="46" name="Рисунок 45"/>
          <p:cNvPicPr>
            <a:picLocks noChangeAspect="1"/>
          </p:cNvPicPr>
          <p:nvPr/>
        </p:nvPicPr>
        <p:blipFill>
          <a:blip r:embed="rId27" cstate="email">
            <a:extLst>
              <a:ext uri="{28A0092B-C50C-407E-A947-70E740481C1C}">
                <a14:useLocalDpi xmlns:a14="http://schemas.microsoft.com/office/drawing/2010/main"/>
              </a:ext>
            </a:extLst>
          </a:blip>
          <a:stretch>
            <a:fillRect/>
          </a:stretch>
        </p:blipFill>
        <p:spPr>
          <a:xfrm>
            <a:off x="5487352" y="-24951"/>
            <a:ext cx="468854" cy="602867"/>
          </a:xfrm>
          <a:prstGeom prst="rect">
            <a:avLst/>
          </a:prstGeom>
        </p:spPr>
      </p:pic>
      <p:pic>
        <p:nvPicPr>
          <p:cNvPr id="47" name="Рисунок 46"/>
          <p:cNvPicPr>
            <a:picLocks noChangeAspect="1"/>
          </p:cNvPicPr>
          <p:nvPr/>
        </p:nvPicPr>
        <p:blipFill>
          <a:blip r:embed="rId27" cstate="email">
            <a:extLst>
              <a:ext uri="{28A0092B-C50C-407E-A947-70E740481C1C}">
                <a14:useLocalDpi xmlns:a14="http://schemas.microsoft.com/office/drawing/2010/main"/>
              </a:ext>
            </a:extLst>
          </a:blip>
          <a:stretch>
            <a:fillRect/>
          </a:stretch>
        </p:blipFill>
        <p:spPr>
          <a:xfrm>
            <a:off x="6674339" y="-24951"/>
            <a:ext cx="468854" cy="602867"/>
          </a:xfrm>
          <a:prstGeom prst="rect">
            <a:avLst/>
          </a:prstGeom>
        </p:spPr>
      </p:pic>
      <p:pic>
        <p:nvPicPr>
          <p:cNvPr id="48" name="Рисунок 47"/>
          <p:cNvPicPr>
            <a:picLocks noChangeAspect="1"/>
          </p:cNvPicPr>
          <p:nvPr/>
        </p:nvPicPr>
        <p:blipFill>
          <a:blip r:embed="rId27" cstate="email">
            <a:extLst>
              <a:ext uri="{28A0092B-C50C-407E-A947-70E740481C1C}">
                <a14:useLocalDpi xmlns:a14="http://schemas.microsoft.com/office/drawing/2010/main"/>
              </a:ext>
            </a:extLst>
          </a:blip>
          <a:stretch>
            <a:fillRect/>
          </a:stretch>
        </p:blipFill>
        <p:spPr>
          <a:xfrm>
            <a:off x="7841413" y="-24951"/>
            <a:ext cx="468854" cy="602867"/>
          </a:xfrm>
          <a:prstGeom prst="rect">
            <a:avLst/>
          </a:prstGeom>
        </p:spPr>
      </p:pic>
      <p:pic>
        <p:nvPicPr>
          <p:cNvPr id="49" name="Рисунок 48"/>
          <p:cNvPicPr>
            <a:picLocks noChangeAspect="1"/>
          </p:cNvPicPr>
          <p:nvPr/>
        </p:nvPicPr>
        <p:blipFill>
          <a:blip r:embed="rId27" cstate="email">
            <a:extLst>
              <a:ext uri="{28A0092B-C50C-407E-A947-70E740481C1C}">
                <a14:useLocalDpi xmlns:a14="http://schemas.microsoft.com/office/drawing/2010/main"/>
              </a:ext>
            </a:extLst>
          </a:blip>
          <a:stretch>
            <a:fillRect/>
          </a:stretch>
        </p:blipFill>
        <p:spPr>
          <a:xfrm>
            <a:off x="9162451" y="-24951"/>
            <a:ext cx="468854" cy="602867"/>
          </a:xfrm>
          <a:prstGeom prst="rect">
            <a:avLst/>
          </a:prstGeom>
        </p:spPr>
      </p:pic>
      <p:pic>
        <p:nvPicPr>
          <p:cNvPr id="50" name="Рисунок 49"/>
          <p:cNvPicPr>
            <a:picLocks noChangeAspect="1"/>
          </p:cNvPicPr>
          <p:nvPr/>
        </p:nvPicPr>
        <p:blipFill>
          <a:blip r:embed="rId27" cstate="email">
            <a:extLst>
              <a:ext uri="{28A0092B-C50C-407E-A947-70E740481C1C}">
                <a14:useLocalDpi xmlns:a14="http://schemas.microsoft.com/office/drawing/2010/main"/>
              </a:ext>
            </a:extLst>
          </a:blip>
          <a:stretch>
            <a:fillRect/>
          </a:stretch>
        </p:blipFill>
        <p:spPr>
          <a:xfrm>
            <a:off x="10347453" y="-24951"/>
            <a:ext cx="468854" cy="602867"/>
          </a:xfrm>
          <a:prstGeom prst="rect">
            <a:avLst/>
          </a:prstGeom>
        </p:spPr>
      </p:pic>
      <p:pic>
        <p:nvPicPr>
          <p:cNvPr id="51" name="Рисунок 50"/>
          <p:cNvPicPr>
            <a:picLocks noChangeAspect="1"/>
          </p:cNvPicPr>
          <p:nvPr/>
        </p:nvPicPr>
        <p:blipFill>
          <a:blip r:embed="rId27" cstate="email">
            <a:extLst>
              <a:ext uri="{28A0092B-C50C-407E-A947-70E740481C1C}">
                <a14:useLocalDpi xmlns:a14="http://schemas.microsoft.com/office/drawing/2010/main"/>
              </a:ext>
            </a:extLst>
          </a:blip>
          <a:stretch>
            <a:fillRect/>
          </a:stretch>
        </p:blipFill>
        <p:spPr>
          <a:xfrm>
            <a:off x="10347453" y="1345413"/>
            <a:ext cx="468854" cy="602867"/>
          </a:xfrm>
          <a:prstGeom prst="rect">
            <a:avLst/>
          </a:prstGeom>
        </p:spPr>
      </p:pic>
      <p:pic>
        <p:nvPicPr>
          <p:cNvPr id="52" name="Рисунок 51"/>
          <p:cNvPicPr>
            <a:picLocks noChangeAspect="1"/>
          </p:cNvPicPr>
          <p:nvPr/>
        </p:nvPicPr>
        <p:blipFill>
          <a:blip r:embed="rId27" cstate="email">
            <a:extLst>
              <a:ext uri="{28A0092B-C50C-407E-A947-70E740481C1C}">
                <a14:useLocalDpi xmlns:a14="http://schemas.microsoft.com/office/drawing/2010/main"/>
              </a:ext>
            </a:extLst>
          </a:blip>
          <a:stretch>
            <a:fillRect/>
          </a:stretch>
        </p:blipFill>
        <p:spPr>
          <a:xfrm>
            <a:off x="10347453" y="2559993"/>
            <a:ext cx="468854" cy="602867"/>
          </a:xfrm>
          <a:prstGeom prst="rect">
            <a:avLst/>
          </a:prstGeom>
        </p:spPr>
      </p:pic>
      <p:pic>
        <p:nvPicPr>
          <p:cNvPr id="53" name="Рисунок 52"/>
          <p:cNvPicPr>
            <a:picLocks noChangeAspect="1"/>
          </p:cNvPicPr>
          <p:nvPr/>
        </p:nvPicPr>
        <p:blipFill>
          <a:blip r:embed="rId27" cstate="email">
            <a:extLst>
              <a:ext uri="{28A0092B-C50C-407E-A947-70E740481C1C}">
                <a14:useLocalDpi xmlns:a14="http://schemas.microsoft.com/office/drawing/2010/main"/>
              </a:ext>
            </a:extLst>
          </a:blip>
          <a:stretch>
            <a:fillRect/>
          </a:stretch>
        </p:blipFill>
        <p:spPr>
          <a:xfrm>
            <a:off x="10347453" y="3746287"/>
            <a:ext cx="468854" cy="602867"/>
          </a:xfrm>
          <a:prstGeom prst="rect">
            <a:avLst/>
          </a:prstGeom>
        </p:spPr>
      </p:pic>
      <p:pic>
        <p:nvPicPr>
          <p:cNvPr id="54" name="Рисунок 53"/>
          <p:cNvPicPr>
            <a:picLocks noChangeAspect="1"/>
          </p:cNvPicPr>
          <p:nvPr/>
        </p:nvPicPr>
        <p:blipFill>
          <a:blip r:embed="rId27" cstate="email">
            <a:extLst>
              <a:ext uri="{28A0092B-C50C-407E-A947-70E740481C1C}">
                <a14:useLocalDpi xmlns:a14="http://schemas.microsoft.com/office/drawing/2010/main"/>
              </a:ext>
            </a:extLst>
          </a:blip>
          <a:stretch>
            <a:fillRect/>
          </a:stretch>
        </p:blipFill>
        <p:spPr>
          <a:xfrm>
            <a:off x="10347453" y="4876343"/>
            <a:ext cx="468854" cy="602867"/>
          </a:xfrm>
          <a:prstGeom prst="rect">
            <a:avLst/>
          </a:prstGeom>
        </p:spPr>
      </p:pic>
      <p:pic>
        <p:nvPicPr>
          <p:cNvPr id="55" name="Рисунок 54"/>
          <p:cNvPicPr>
            <a:picLocks noChangeAspect="1"/>
          </p:cNvPicPr>
          <p:nvPr/>
        </p:nvPicPr>
        <p:blipFill>
          <a:blip r:embed="rId27" cstate="email">
            <a:extLst>
              <a:ext uri="{28A0092B-C50C-407E-A947-70E740481C1C}">
                <a14:useLocalDpi xmlns:a14="http://schemas.microsoft.com/office/drawing/2010/main"/>
              </a:ext>
            </a:extLst>
          </a:blip>
          <a:stretch>
            <a:fillRect/>
          </a:stretch>
        </p:blipFill>
        <p:spPr>
          <a:xfrm>
            <a:off x="9154932" y="4876343"/>
            <a:ext cx="468854" cy="602867"/>
          </a:xfrm>
          <a:prstGeom prst="rect">
            <a:avLst/>
          </a:prstGeom>
        </p:spPr>
      </p:pic>
      <p:pic>
        <p:nvPicPr>
          <p:cNvPr id="56" name="Рисунок 55"/>
          <p:cNvPicPr>
            <a:picLocks noChangeAspect="1"/>
          </p:cNvPicPr>
          <p:nvPr/>
        </p:nvPicPr>
        <p:blipFill>
          <a:blip r:embed="rId27" cstate="email">
            <a:extLst>
              <a:ext uri="{28A0092B-C50C-407E-A947-70E740481C1C}">
                <a14:useLocalDpi xmlns:a14="http://schemas.microsoft.com/office/drawing/2010/main"/>
              </a:ext>
            </a:extLst>
          </a:blip>
          <a:stretch>
            <a:fillRect/>
          </a:stretch>
        </p:blipFill>
        <p:spPr>
          <a:xfrm>
            <a:off x="7902302" y="4876343"/>
            <a:ext cx="468854" cy="602867"/>
          </a:xfrm>
          <a:prstGeom prst="rect">
            <a:avLst/>
          </a:prstGeom>
        </p:spPr>
      </p:pic>
      <p:pic>
        <p:nvPicPr>
          <p:cNvPr id="57" name="Рисунок 56"/>
          <p:cNvPicPr>
            <a:picLocks noChangeAspect="1"/>
          </p:cNvPicPr>
          <p:nvPr/>
        </p:nvPicPr>
        <p:blipFill>
          <a:blip r:embed="rId27" cstate="email">
            <a:extLst>
              <a:ext uri="{28A0092B-C50C-407E-A947-70E740481C1C}">
                <a14:useLocalDpi xmlns:a14="http://schemas.microsoft.com/office/drawing/2010/main"/>
              </a:ext>
            </a:extLst>
          </a:blip>
          <a:stretch>
            <a:fillRect/>
          </a:stretch>
        </p:blipFill>
        <p:spPr>
          <a:xfrm>
            <a:off x="6664164" y="4876343"/>
            <a:ext cx="468854" cy="602867"/>
          </a:xfrm>
          <a:prstGeom prst="rect">
            <a:avLst/>
          </a:prstGeom>
        </p:spPr>
      </p:pic>
      <p:pic>
        <p:nvPicPr>
          <p:cNvPr id="58" name="Рисунок 57"/>
          <p:cNvPicPr>
            <a:picLocks noChangeAspect="1"/>
          </p:cNvPicPr>
          <p:nvPr/>
        </p:nvPicPr>
        <p:blipFill>
          <a:blip r:embed="rId27" cstate="email">
            <a:extLst>
              <a:ext uri="{28A0092B-C50C-407E-A947-70E740481C1C}">
                <a14:useLocalDpi xmlns:a14="http://schemas.microsoft.com/office/drawing/2010/main"/>
              </a:ext>
            </a:extLst>
          </a:blip>
          <a:stretch>
            <a:fillRect/>
          </a:stretch>
        </p:blipFill>
        <p:spPr>
          <a:xfrm>
            <a:off x="5487352" y="4876343"/>
            <a:ext cx="468854" cy="602867"/>
          </a:xfrm>
          <a:prstGeom prst="rect">
            <a:avLst/>
          </a:prstGeom>
        </p:spPr>
      </p:pic>
      <p:pic>
        <p:nvPicPr>
          <p:cNvPr id="59" name="Рисунок 58"/>
          <p:cNvPicPr>
            <a:picLocks noChangeAspect="1"/>
          </p:cNvPicPr>
          <p:nvPr/>
        </p:nvPicPr>
        <p:blipFill>
          <a:blip r:embed="rId27" cstate="email">
            <a:extLst>
              <a:ext uri="{28A0092B-C50C-407E-A947-70E740481C1C}">
                <a14:useLocalDpi xmlns:a14="http://schemas.microsoft.com/office/drawing/2010/main"/>
              </a:ext>
            </a:extLst>
          </a:blip>
          <a:stretch>
            <a:fillRect/>
          </a:stretch>
        </p:blipFill>
        <p:spPr>
          <a:xfrm>
            <a:off x="4241507" y="4876343"/>
            <a:ext cx="468854" cy="602867"/>
          </a:xfrm>
          <a:prstGeom prst="rect">
            <a:avLst/>
          </a:prstGeom>
        </p:spPr>
      </p:pic>
      <p:pic>
        <p:nvPicPr>
          <p:cNvPr id="60" name="Рисунок 59"/>
          <p:cNvPicPr>
            <a:picLocks noChangeAspect="1"/>
          </p:cNvPicPr>
          <p:nvPr/>
        </p:nvPicPr>
        <p:blipFill>
          <a:blip r:embed="rId27" cstate="email">
            <a:extLst>
              <a:ext uri="{28A0092B-C50C-407E-A947-70E740481C1C}">
                <a14:useLocalDpi xmlns:a14="http://schemas.microsoft.com/office/drawing/2010/main"/>
              </a:ext>
            </a:extLst>
          </a:blip>
          <a:stretch>
            <a:fillRect/>
          </a:stretch>
        </p:blipFill>
        <p:spPr>
          <a:xfrm>
            <a:off x="3002759" y="4876343"/>
            <a:ext cx="468854" cy="602867"/>
          </a:xfrm>
          <a:prstGeom prst="rect">
            <a:avLst/>
          </a:prstGeom>
        </p:spPr>
      </p:pic>
      <p:pic>
        <p:nvPicPr>
          <p:cNvPr id="61" name="Рисунок 60"/>
          <p:cNvPicPr>
            <a:picLocks noChangeAspect="1"/>
          </p:cNvPicPr>
          <p:nvPr/>
        </p:nvPicPr>
        <p:blipFill>
          <a:blip r:embed="rId27" cstate="email">
            <a:extLst>
              <a:ext uri="{28A0092B-C50C-407E-A947-70E740481C1C}">
                <a14:useLocalDpi xmlns:a14="http://schemas.microsoft.com/office/drawing/2010/main"/>
              </a:ext>
            </a:extLst>
          </a:blip>
          <a:stretch>
            <a:fillRect/>
          </a:stretch>
        </p:blipFill>
        <p:spPr>
          <a:xfrm>
            <a:off x="1856529" y="4876343"/>
            <a:ext cx="468854" cy="602867"/>
          </a:xfrm>
          <a:prstGeom prst="rect">
            <a:avLst/>
          </a:prstGeom>
        </p:spPr>
      </p:pic>
      <p:pic>
        <p:nvPicPr>
          <p:cNvPr id="62" name="Рисунок 61"/>
          <p:cNvPicPr>
            <a:picLocks noChangeAspect="1"/>
          </p:cNvPicPr>
          <p:nvPr/>
        </p:nvPicPr>
        <p:blipFill>
          <a:blip r:embed="rId27" cstate="email">
            <a:extLst>
              <a:ext uri="{28A0092B-C50C-407E-A947-70E740481C1C}">
                <a14:useLocalDpi xmlns:a14="http://schemas.microsoft.com/office/drawing/2010/main"/>
              </a:ext>
            </a:extLst>
          </a:blip>
          <a:stretch>
            <a:fillRect/>
          </a:stretch>
        </p:blipFill>
        <p:spPr>
          <a:xfrm>
            <a:off x="487169" y="4876343"/>
            <a:ext cx="468854" cy="602867"/>
          </a:xfrm>
          <a:prstGeom prst="rect">
            <a:avLst/>
          </a:prstGeom>
        </p:spPr>
      </p:pic>
      <p:pic>
        <p:nvPicPr>
          <p:cNvPr id="63" name="Рисунок 62"/>
          <p:cNvPicPr>
            <a:picLocks noChangeAspect="1"/>
          </p:cNvPicPr>
          <p:nvPr/>
        </p:nvPicPr>
        <p:blipFill>
          <a:blip r:embed="rId27" cstate="email">
            <a:extLst>
              <a:ext uri="{28A0092B-C50C-407E-A947-70E740481C1C}">
                <a14:useLocalDpi xmlns:a14="http://schemas.microsoft.com/office/drawing/2010/main"/>
              </a:ext>
            </a:extLst>
          </a:blip>
          <a:stretch>
            <a:fillRect/>
          </a:stretch>
        </p:blipFill>
        <p:spPr>
          <a:xfrm>
            <a:off x="487169" y="3842274"/>
            <a:ext cx="468854" cy="602867"/>
          </a:xfrm>
          <a:prstGeom prst="rect">
            <a:avLst/>
          </a:prstGeom>
        </p:spPr>
      </p:pic>
      <p:pic>
        <p:nvPicPr>
          <p:cNvPr id="64" name="Рисунок 63"/>
          <p:cNvPicPr>
            <a:picLocks noChangeAspect="1"/>
          </p:cNvPicPr>
          <p:nvPr/>
        </p:nvPicPr>
        <p:blipFill>
          <a:blip r:embed="rId27" cstate="email">
            <a:extLst>
              <a:ext uri="{28A0092B-C50C-407E-A947-70E740481C1C}">
                <a14:useLocalDpi xmlns:a14="http://schemas.microsoft.com/office/drawing/2010/main"/>
              </a:ext>
            </a:extLst>
          </a:blip>
          <a:stretch>
            <a:fillRect/>
          </a:stretch>
        </p:blipFill>
        <p:spPr>
          <a:xfrm>
            <a:off x="487169" y="2589923"/>
            <a:ext cx="468854" cy="602867"/>
          </a:xfrm>
          <a:prstGeom prst="rect">
            <a:avLst/>
          </a:prstGeom>
        </p:spPr>
      </p:pic>
      <p:sp>
        <p:nvSpPr>
          <p:cNvPr id="65" name="Прямоугольник с двумя скругленными противолежащими углами 64"/>
          <p:cNvSpPr/>
          <p:nvPr/>
        </p:nvSpPr>
        <p:spPr>
          <a:xfrm>
            <a:off x="2044183" y="3953697"/>
            <a:ext cx="1536773" cy="487680"/>
          </a:xfrm>
          <a:prstGeom prst="round2DiagRect">
            <a:avLst/>
          </a:prstGeom>
          <a:solidFill>
            <a:schemeClr val="accent1">
              <a:lumMod val="20000"/>
              <a:lumOff val="80000"/>
            </a:schemeClr>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smtClean="0">
                <a:solidFill>
                  <a:srgbClr val="3333FF"/>
                </a:solidFill>
              </a:rPr>
              <a:t>Команда 2</a:t>
            </a:r>
            <a:endParaRPr lang="ru-RU" sz="2000" b="1" dirty="0">
              <a:solidFill>
                <a:srgbClr val="3333FF"/>
              </a:solidFill>
            </a:endParaRPr>
          </a:p>
        </p:txBody>
      </p:sp>
      <p:pic>
        <p:nvPicPr>
          <p:cNvPr id="66" name="Рисунок 65"/>
          <p:cNvPicPr>
            <a:picLocks noChangeAspect="1"/>
          </p:cNvPicPr>
          <p:nvPr/>
        </p:nvPicPr>
        <p:blipFill>
          <a:blip r:embed="rId28" cstate="email">
            <a:duotone>
              <a:schemeClr val="accent5">
                <a:shade val="45000"/>
                <a:satMod val="135000"/>
              </a:schemeClr>
              <a:prstClr val="white"/>
            </a:duotone>
            <a:extLst>
              <a:ext uri="{BEBA8EAE-BF5A-486C-A8C5-ECC9F3942E4B}">
                <a14:imgProps xmlns:a14="http://schemas.microsoft.com/office/drawing/2010/main">
                  <a14:imgLayer r:embed="rId29">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2132493" y="-24951"/>
            <a:ext cx="462922" cy="613304"/>
          </a:xfrm>
          <a:prstGeom prst="rect">
            <a:avLst/>
          </a:prstGeom>
        </p:spPr>
      </p:pic>
      <p:pic>
        <p:nvPicPr>
          <p:cNvPr id="67" name="Рисунок 66"/>
          <p:cNvPicPr>
            <a:picLocks noChangeAspect="1"/>
          </p:cNvPicPr>
          <p:nvPr/>
        </p:nvPicPr>
        <p:blipFill>
          <a:blip r:embed="rId28" cstate="email">
            <a:duotone>
              <a:schemeClr val="accent5">
                <a:shade val="45000"/>
                <a:satMod val="135000"/>
              </a:schemeClr>
              <a:prstClr val="white"/>
            </a:duotone>
            <a:extLst>
              <a:ext uri="{BEBA8EAE-BF5A-486C-A8C5-ECC9F3942E4B}">
                <a14:imgProps xmlns:a14="http://schemas.microsoft.com/office/drawing/2010/main">
                  <a14:imgLayer r:embed="rId29">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3393602" y="-24951"/>
            <a:ext cx="462922" cy="613304"/>
          </a:xfrm>
          <a:prstGeom prst="rect">
            <a:avLst/>
          </a:prstGeom>
        </p:spPr>
      </p:pic>
      <p:pic>
        <p:nvPicPr>
          <p:cNvPr id="68" name="Рисунок 67"/>
          <p:cNvPicPr>
            <a:picLocks noChangeAspect="1"/>
          </p:cNvPicPr>
          <p:nvPr/>
        </p:nvPicPr>
        <p:blipFill>
          <a:blip r:embed="rId28" cstate="email">
            <a:duotone>
              <a:schemeClr val="accent5">
                <a:shade val="45000"/>
                <a:satMod val="135000"/>
              </a:schemeClr>
              <a:prstClr val="white"/>
            </a:duotone>
            <a:extLst>
              <a:ext uri="{BEBA8EAE-BF5A-486C-A8C5-ECC9F3942E4B}">
                <a14:imgProps xmlns:a14="http://schemas.microsoft.com/office/drawing/2010/main">
                  <a14:imgLayer r:embed="rId29">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4567345" y="-24951"/>
            <a:ext cx="462922" cy="613304"/>
          </a:xfrm>
          <a:prstGeom prst="rect">
            <a:avLst/>
          </a:prstGeom>
        </p:spPr>
      </p:pic>
      <p:pic>
        <p:nvPicPr>
          <p:cNvPr id="69" name="Рисунок 68"/>
          <p:cNvPicPr>
            <a:picLocks noChangeAspect="1"/>
          </p:cNvPicPr>
          <p:nvPr/>
        </p:nvPicPr>
        <p:blipFill>
          <a:blip r:embed="rId28" cstate="email">
            <a:duotone>
              <a:schemeClr val="accent5">
                <a:shade val="45000"/>
                <a:satMod val="135000"/>
              </a:schemeClr>
              <a:prstClr val="white"/>
            </a:duotone>
            <a:extLst>
              <a:ext uri="{BEBA8EAE-BF5A-486C-A8C5-ECC9F3942E4B}">
                <a14:imgProps xmlns:a14="http://schemas.microsoft.com/office/drawing/2010/main">
                  <a14:imgLayer r:embed="rId29">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5792485" y="-24951"/>
            <a:ext cx="462922" cy="613304"/>
          </a:xfrm>
          <a:prstGeom prst="rect">
            <a:avLst/>
          </a:prstGeom>
        </p:spPr>
      </p:pic>
      <p:pic>
        <p:nvPicPr>
          <p:cNvPr id="70" name="Рисунок 69"/>
          <p:cNvPicPr>
            <a:picLocks noChangeAspect="1"/>
          </p:cNvPicPr>
          <p:nvPr/>
        </p:nvPicPr>
        <p:blipFill>
          <a:blip r:embed="rId28" cstate="email">
            <a:duotone>
              <a:schemeClr val="accent5">
                <a:shade val="45000"/>
                <a:satMod val="135000"/>
              </a:schemeClr>
              <a:prstClr val="white"/>
            </a:duotone>
            <a:extLst>
              <a:ext uri="{BEBA8EAE-BF5A-486C-A8C5-ECC9F3942E4B}">
                <a14:imgProps xmlns:a14="http://schemas.microsoft.com/office/drawing/2010/main">
                  <a14:imgLayer r:embed="rId29">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7018778" y="-24951"/>
            <a:ext cx="462922" cy="613304"/>
          </a:xfrm>
          <a:prstGeom prst="rect">
            <a:avLst/>
          </a:prstGeom>
        </p:spPr>
      </p:pic>
      <p:pic>
        <p:nvPicPr>
          <p:cNvPr id="71" name="Рисунок 70"/>
          <p:cNvPicPr>
            <a:picLocks noChangeAspect="1"/>
          </p:cNvPicPr>
          <p:nvPr/>
        </p:nvPicPr>
        <p:blipFill>
          <a:blip r:embed="rId28" cstate="email">
            <a:duotone>
              <a:schemeClr val="accent5">
                <a:shade val="45000"/>
                <a:satMod val="135000"/>
              </a:schemeClr>
              <a:prstClr val="white"/>
            </a:duotone>
            <a:extLst>
              <a:ext uri="{BEBA8EAE-BF5A-486C-A8C5-ECC9F3942E4B}">
                <a14:imgProps xmlns:a14="http://schemas.microsoft.com/office/drawing/2010/main">
                  <a14:imgLayer r:embed="rId29">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8155252" y="-24951"/>
            <a:ext cx="462922" cy="613304"/>
          </a:xfrm>
          <a:prstGeom prst="rect">
            <a:avLst/>
          </a:prstGeom>
        </p:spPr>
      </p:pic>
      <p:pic>
        <p:nvPicPr>
          <p:cNvPr id="72" name="Рисунок 71"/>
          <p:cNvPicPr>
            <a:picLocks noChangeAspect="1"/>
          </p:cNvPicPr>
          <p:nvPr/>
        </p:nvPicPr>
        <p:blipFill>
          <a:blip r:embed="rId28" cstate="email">
            <a:duotone>
              <a:schemeClr val="accent5">
                <a:shade val="45000"/>
                <a:satMod val="135000"/>
              </a:schemeClr>
              <a:prstClr val="white"/>
            </a:duotone>
            <a:extLst>
              <a:ext uri="{BEBA8EAE-BF5A-486C-A8C5-ECC9F3942E4B}">
                <a14:imgProps xmlns:a14="http://schemas.microsoft.com/office/drawing/2010/main">
                  <a14:imgLayer r:embed="rId29">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9477680" y="-24951"/>
            <a:ext cx="462922" cy="613304"/>
          </a:xfrm>
          <a:prstGeom prst="rect">
            <a:avLst/>
          </a:prstGeom>
        </p:spPr>
      </p:pic>
      <p:pic>
        <p:nvPicPr>
          <p:cNvPr id="73" name="Рисунок 72"/>
          <p:cNvPicPr>
            <a:picLocks noChangeAspect="1"/>
          </p:cNvPicPr>
          <p:nvPr/>
        </p:nvPicPr>
        <p:blipFill>
          <a:blip r:embed="rId28" cstate="email">
            <a:duotone>
              <a:schemeClr val="accent5">
                <a:shade val="45000"/>
                <a:satMod val="135000"/>
              </a:schemeClr>
              <a:prstClr val="white"/>
            </a:duotone>
            <a:extLst>
              <a:ext uri="{BEBA8EAE-BF5A-486C-A8C5-ECC9F3942E4B}">
                <a14:imgProps xmlns:a14="http://schemas.microsoft.com/office/drawing/2010/main">
                  <a14:imgLayer r:embed="rId29">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10673714" y="-24951"/>
            <a:ext cx="462922" cy="613304"/>
          </a:xfrm>
          <a:prstGeom prst="rect">
            <a:avLst/>
          </a:prstGeom>
        </p:spPr>
      </p:pic>
      <p:pic>
        <p:nvPicPr>
          <p:cNvPr id="74" name="Рисунок 73"/>
          <p:cNvPicPr>
            <a:picLocks noChangeAspect="1"/>
          </p:cNvPicPr>
          <p:nvPr/>
        </p:nvPicPr>
        <p:blipFill>
          <a:blip r:embed="rId28" cstate="email">
            <a:duotone>
              <a:schemeClr val="accent5">
                <a:shade val="45000"/>
                <a:satMod val="135000"/>
              </a:schemeClr>
              <a:prstClr val="white"/>
            </a:duotone>
            <a:extLst>
              <a:ext uri="{BEBA8EAE-BF5A-486C-A8C5-ECC9F3942E4B}">
                <a14:imgProps xmlns:a14="http://schemas.microsoft.com/office/drawing/2010/main">
                  <a14:imgLayer r:embed="rId29">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10641231" y="1278314"/>
            <a:ext cx="462922" cy="613304"/>
          </a:xfrm>
          <a:prstGeom prst="rect">
            <a:avLst/>
          </a:prstGeom>
        </p:spPr>
      </p:pic>
      <p:pic>
        <p:nvPicPr>
          <p:cNvPr id="75" name="Рисунок 74"/>
          <p:cNvPicPr>
            <a:picLocks noChangeAspect="1"/>
          </p:cNvPicPr>
          <p:nvPr/>
        </p:nvPicPr>
        <p:blipFill>
          <a:blip r:embed="rId28" cstate="email">
            <a:duotone>
              <a:schemeClr val="accent5">
                <a:shade val="45000"/>
                <a:satMod val="135000"/>
              </a:schemeClr>
              <a:prstClr val="white"/>
            </a:duotone>
            <a:extLst>
              <a:ext uri="{BEBA8EAE-BF5A-486C-A8C5-ECC9F3942E4B}">
                <a14:imgProps xmlns:a14="http://schemas.microsoft.com/office/drawing/2010/main">
                  <a14:imgLayer r:embed="rId29">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10641231" y="2518932"/>
            <a:ext cx="462922" cy="613304"/>
          </a:xfrm>
          <a:prstGeom prst="rect">
            <a:avLst/>
          </a:prstGeom>
        </p:spPr>
      </p:pic>
      <p:pic>
        <p:nvPicPr>
          <p:cNvPr id="76" name="Рисунок 75"/>
          <p:cNvPicPr>
            <a:picLocks noChangeAspect="1"/>
          </p:cNvPicPr>
          <p:nvPr/>
        </p:nvPicPr>
        <p:blipFill>
          <a:blip r:embed="rId28" cstate="email">
            <a:duotone>
              <a:schemeClr val="accent5">
                <a:shade val="45000"/>
                <a:satMod val="135000"/>
              </a:schemeClr>
              <a:prstClr val="white"/>
            </a:duotone>
            <a:extLst>
              <a:ext uri="{BEBA8EAE-BF5A-486C-A8C5-ECC9F3942E4B}">
                <a14:imgProps xmlns:a14="http://schemas.microsoft.com/office/drawing/2010/main">
                  <a14:imgLayer r:embed="rId29">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10632983" y="3746287"/>
            <a:ext cx="462922" cy="613304"/>
          </a:xfrm>
          <a:prstGeom prst="rect">
            <a:avLst/>
          </a:prstGeom>
        </p:spPr>
      </p:pic>
      <p:pic>
        <p:nvPicPr>
          <p:cNvPr id="77" name="Рисунок 76"/>
          <p:cNvPicPr>
            <a:picLocks noChangeAspect="1"/>
          </p:cNvPicPr>
          <p:nvPr/>
        </p:nvPicPr>
        <p:blipFill>
          <a:blip r:embed="rId28" cstate="email">
            <a:duotone>
              <a:schemeClr val="accent5">
                <a:shade val="45000"/>
                <a:satMod val="135000"/>
              </a:schemeClr>
              <a:prstClr val="white"/>
            </a:duotone>
            <a:extLst>
              <a:ext uri="{BEBA8EAE-BF5A-486C-A8C5-ECC9F3942E4B}">
                <a14:imgProps xmlns:a14="http://schemas.microsoft.com/office/drawing/2010/main">
                  <a14:imgLayer r:embed="rId29">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10694253" y="4876343"/>
            <a:ext cx="462922" cy="613304"/>
          </a:xfrm>
          <a:prstGeom prst="rect">
            <a:avLst/>
          </a:prstGeom>
        </p:spPr>
      </p:pic>
      <p:pic>
        <p:nvPicPr>
          <p:cNvPr id="78" name="Рисунок 77"/>
          <p:cNvPicPr>
            <a:picLocks noChangeAspect="1"/>
          </p:cNvPicPr>
          <p:nvPr/>
        </p:nvPicPr>
        <p:blipFill>
          <a:blip r:embed="rId28" cstate="email">
            <a:duotone>
              <a:schemeClr val="accent5">
                <a:shade val="45000"/>
                <a:satMod val="135000"/>
              </a:schemeClr>
              <a:prstClr val="white"/>
            </a:duotone>
            <a:extLst>
              <a:ext uri="{BEBA8EAE-BF5A-486C-A8C5-ECC9F3942E4B}">
                <a14:imgProps xmlns:a14="http://schemas.microsoft.com/office/drawing/2010/main">
                  <a14:imgLayer r:embed="rId29">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9467268" y="4876343"/>
            <a:ext cx="462922" cy="613304"/>
          </a:xfrm>
          <a:prstGeom prst="rect">
            <a:avLst/>
          </a:prstGeom>
        </p:spPr>
      </p:pic>
      <p:pic>
        <p:nvPicPr>
          <p:cNvPr id="79" name="Рисунок 78"/>
          <p:cNvPicPr>
            <a:picLocks noChangeAspect="1"/>
          </p:cNvPicPr>
          <p:nvPr/>
        </p:nvPicPr>
        <p:blipFill>
          <a:blip r:embed="rId28" cstate="email">
            <a:duotone>
              <a:schemeClr val="accent5">
                <a:shade val="45000"/>
                <a:satMod val="135000"/>
              </a:schemeClr>
              <a:prstClr val="white"/>
            </a:duotone>
            <a:extLst>
              <a:ext uri="{BEBA8EAE-BF5A-486C-A8C5-ECC9F3942E4B}">
                <a14:imgProps xmlns:a14="http://schemas.microsoft.com/office/drawing/2010/main">
                  <a14:imgLayer r:embed="rId29">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8175844" y="4876343"/>
            <a:ext cx="462922" cy="613304"/>
          </a:xfrm>
          <a:prstGeom prst="rect">
            <a:avLst/>
          </a:prstGeom>
        </p:spPr>
      </p:pic>
      <p:pic>
        <p:nvPicPr>
          <p:cNvPr id="80" name="Рисунок 79"/>
          <p:cNvPicPr>
            <a:picLocks noChangeAspect="1"/>
          </p:cNvPicPr>
          <p:nvPr/>
        </p:nvPicPr>
        <p:blipFill>
          <a:blip r:embed="rId28" cstate="email">
            <a:duotone>
              <a:schemeClr val="accent5">
                <a:shade val="45000"/>
                <a:satMod val="135000"/>
              </a:schemeClr>
              <a:prstClr val="white"/>
            </a:duotone>
            <a:extLst>
              <a:ext uri="{BEBA8EAE-BF5A-486C-A8C5-ECC9F3942E4B}">
                <a14:imgProps xmlns:a14="http://schemas.microsoft.com/office/drawing/2010/main">
                  <a14:imgLayer r:embed="rId29">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6937706" y="4876343"/>
            <a:ext cx="462922" cy="613304"/>
          </a:xfrm>
          <a:prstGeom prst="rect">
            <a:avLst/>
          </a:prstGeom>
        </p:spPr>
      </p:pic>
      <p:pic>
        <p:nvPicPr>
          <p:cNvPr id="81" name="Рисунок 80"/>
          <p:cNvPicPr>
            <a:picLocks noChangeAspect="1"/>
          </p:cNvPicPr>
          <p:nvPr/>
        </p:nvPicPr>
        <p:blipFill>
          <a:blip r:embed="rId28" cstate="email">
            <a:duotone>
              <a:schemeClr val="accent5">
                <a:shade val="45000"/>
                <a:satMod val="135000"/>
              </a:schemeClr>
              <a:prstClr val="white"/>
            </a:duotone>
            <a:extLst>
              <a:ext uri="{BEBA8EAE-BF5A-486C-A8C5-ECC9F3942E4B}">
                <a14:imgProps xmlns:a14="http://schemas.microsoft.com/office/drawing/2010/main">
                  <a14:imgLayer r:embed="rId29">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5783522" y="4876343"/>
            <a:ext cx="462922" cy="613304"/>
          </a:xfrm>
          <a:prstGeom prst="rect">
            <a:avLst/>
          </a:prstGeom>
        </p:spPr>
      </p:pic>
      <p:pic>
        <p:nvPicPr>
          <p:cNvPr id="82" name="Рисунок 81"/>
          <p:cNvPicPr>
            <a:picLocks noChangeAspect="1"/>
          </p:cNvPicPr>
          <p:nvPr/>
        </p:nvPicPr>
        <p:blipFill>
          <a:blip r:embed="rId28" cstate="email">
            <a:duotone>
              <a:schemeClr val="accent5">
                <a:shade val="45000"/>
                <a:satMod val="135000"/>
              </a:schemeClr>
              <a:prstClr val="white"/>
            </a:duotone>
            <a:extLst>
              <a:ext uri="{BEBA8EAE-BF5A-486C-A8C5-ECC9F3942E4B}">
                <a14:imgProps xmlns:a14="http://schemas.microsoft.com/office/drawing/2010/main">
                  <a14:imgLayer r:embed="rId29">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4557067" y="4876343"/>
            <a:ext cx="462922" cy="613304"/>
          </a:xfrm>
          <a:prstGeom prst="rect">
            <a:avLst/>
          </a:prstGeom>
        </p:spPr>
      </p:pic>
      <p:pic>
        <p:nvPicPr>
          <p:cNvPr id="83" name="Рисунок 82"/>
          <p:cNvPicPr>
            <a:picLocks noChangeAspect="1"/>
          </p:cNvPicPr>
          <p:nvPr/>
        </p:nvPicPr>
        <p:blipFill>
          <a:blip r:embed="rId28" cstate="email">
            <a:duotone>
              <a:schemeClr val="accent5">
                <a:shade val="45000"/>
                <a:satMod val="135000"/>
              </a:schemeClr>
              <a:prstClr val="white"/>
            </a:duotone>
            <a:extLst>
              <a:ext uri="{BEBA8EAE-BF5A-486C-A8C5-ECC9F3942E4B}">
                <a14:imgProps xmlns:a14="http://schemas.microsoft.com/office/drawing/2010/main">
                  <a14:imgLayer r:embed="rId29">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3315031" y="4876343"/>
            <a:ext cx="462922" cy="613304"/>
          </a:xfrm>
          <a:prstGeom prst="rect">
            <a:avLst/>
          </a:prstGeom>
        </p:spPr>
      </p:pic>
      <p:pic>
        <p:nvPicPr>
          <p:cNvPr id="84" name="Рисунок 83"/>
          <p:cNvPicPr>
            <a:picLocks noChangeAspect="1"/>
          </p:cNvPicPr>
          <p:nvPr/>
        </p:nvPicPr>
        <p:blipFill>
          <a:blip r:embed="rId28" cstate="email">
            <a:duotone>
              <a:schemeClr val="accent5">
                <a:shade val="45000"/>
                <a:satMod val="135000"/>
              </a:schemeClr>
              <a:prstClr val="white"/>
            </a:duotone>
            <a:extLst>
              <a:ext uri="{BEBA8EAE-BF5A-486C-A8C5-ECC9F3942E4B}">
                <a14:imgProps xmlns:a14="http://schemas.microsoft.com/office/drawing/2010/main">
                  <a14:imgLayer r:embed="rId29">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2139723" y="4876343"/>
            <a:ext cx="462922" cy="613304"/>
          </a:xfrm>
          <a:prstGeom prst="rect">
            <a:avLst/>
          </a:prstGeom>
        </p:spPr>
      </p:pic>
      <p:pic>
        <p:nvPicPr>
          <p:cNvPr id="85" name="Рисунок 84"/>
          <p:cNvPicPr>
            <a:picLocks noChangeAspect="1"/>
          </p:cNvPicPr>
          <p:nvPr/>
        </p:nvPicPr>
        <p:blipFill>
          <a:blip r:embed="rId28" cstate="email">
            <a:duotone>
              <a:schemeClr val="accent5">
                <a:shade val="45000"/>
                <a:satMod val="135000"/>
              </a:schemeClr>
              <a:prstClr val="white"/>
            </a:duotone>
            <a:extLst>
              <a:ext uri="{BEBA8EAE-BF5A-486C-A8C5-ECC9F3942E4B}">
                <a14:imgProps xmlns:a14="http://schemas.microsoft.com/office/drawing/2010/main">
                  <a14:imgLayer r:embed="rId29">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823458" y="4876343"/>
            <a:ext cx="462922" cy="613304"/>
          </a:xfrm>
          <a:prstGeom prst="rect">
            <a:avLst/>
          </a:prstGeom>
        </p:spPr>
      </p:pic>
      <p:pic>
        <p:nvPicPr>
          <p:cNvPr id="86" name="Рисунок 85"/>
          <p:cNvPicPr>
            <a:picLocks noChangeAspect="1"/>
          </p:cNvPicPr>
          <p:nvPr/>
        </p:nvPicPr>
        <p:blipFill>
          <a:blip r:embed="rId28" cstate="email">
            <a:duotone>
              <a:schemeClr val="accent5">
                <a:shade val="45000"/>
                <a:satMod val="135000"/>
              </a:schemeClr>
              <a:prstClr val="white"/>
            </a:duotone>
            <a:extLst>
              <a:ext uri="{BEBA8EAE-BF5A-486C-A8C5-ECC9F3942E4B}">
                <a14:imgProps xmlns:a14="http://schemas.microsoft.com/office/drawing/2010/main">
                  <a14:imgLayer r:embed="rId29">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817392" y="3828320"/>
            <a:ext cx="462922" cy="613304"/>
          </a:xfrm>
          <a:prstGeom prst="rect">
            <a:avLst/>
          </a:prstGeom>
        </p:spPr>
      </p:pic>
      <p:pic>
        <p:nvPicPr>
          <p:cNvPr id="87" name="Рисунок 86"/>
          <p:cNvPicPr>
            <a:picLocks noChangeAspect="1"/>
          </p:cNvPicPr>
          <p:nvPr/>
        </p:nvPicPr>
        <p:blipFill>
          <a:blip r:embed="rId28" cstate="email">
            <a:duotone>
              <a:schemeClr val="accent5">
                <a:shade val="45000"/>
                <a:satMod val="135000"/>
              </a:schemeClr>
              <a:prstClr val="white"/>
            </a:duotone>
            <a:extLst>
              <a:ext uri="{BEBA8EAE-BF5A-486C-A8C5-ECC9F3942E4B}">
                <a14:imgProps xmlns:a14="http://schemas.microsoft.com/office/drawing/2010/main">
                  <a14:imgLayer r:embed="rId29">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775816" y="2600975"/>
            <a:ext cx="462922" cy="613304"/>
          </a:xfrm>
          <a:prstGeom prst="rect">
            <a:avLst/>
          </a:prstGeom>
        </p:spPr>
      </p:pic>
    </p:spTree>
    <p:extLst>
      <p:ext uri="{BB962C8B-B14F-4D97-AF65-F5344CB8AC3E}">
        <p14:creationId xmlns:p14="http://schemas.microsoft.com/office/powerpoint/2010/main" val="249279020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1"/>
                    </p:tgtEl>
                  </p:cond>
                </p:stCondLst>
                <p:endSync evt="end" delay="0">
                  <p:rtn val="all"/>
                </p:endSync>
                <p:childTnLst>
                  <p:par>
                    <p:cTn id="3" fill="hold">
                      <p:stCondLst>
                        <p:cond delay="0"/>
                      </p:stCondLst>
                      <p:childTnLst>
                        <p:par>
                          <p:cTn id="4" fill="hold">
                            <p:stCondLst>
                              <p:cond delay="0"/>
                            </p:stCondLst>
                            <p:childTnLst>
                              <p:par>
                                <p:cTn id="5" presetID="8" presetClass="emph" presetSubtype="0" repeatCount="indefinite" fill="hold" nodeType="clickEffect">
                                  <p:stCondLst>
                                    <p:cond delay="0"/>
                                  </p:stCondLst>
                                  <p:endCondLst>
                                    <p:cond evt="onNext" delay="0">
                                      <p:tgtEl>
                                        <p:sldTgt/>
                                      </p:tgtEl>
                                    </p:cond>
                                  </p:endCondLst>
                                  <p:childTnLst>
                                    <p:animRot by="21600000">
                                      <p:cBhvr>
                                        <p:cTn id="6" dur="500" fill="hold"/>
                                        <p:tgtEl>
                                          <p:spTgt spid="32"/>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childTnLst>
              </p:cTn>
              <p:nextCondLst>
                <p:cond evt="onClick" delay="0">
                  <p:tgtEl>
                    <p:spTgt spid="31"/>
                  </p:tgtEl>
                </p:cond>
              </p:nextCondLst>
            </p:seq>
            <p:seq concurrent="1" nextAc="seek">
              <p:cTn id="11" restart="whenNotActive" fill="hold" evtFilter="cancelBubble" nodeType="interactiveSeq">
                <p:stCondLst>
                  <p:cond evt="onClick" delay="0">
                    <p:tgtEl>
                      <p:spTgt spid="42"/>
                    </p:tgtEl>
                  </p:cond>
                </p:stCondLst>
                <p:endSync evt="end" delay="0">
                  <p:rtn val="all"/>
                </p:endSync>
                <p:childTnLst>
                  <p:par>
                    <p:cTn id="12" fill="hold">
                      <p:stCondLst>
                        <p:cond delay="0"/>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43"/>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44"/>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45"/>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46"/>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47"/>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48"/>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49"/>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50"/>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51"/>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52"/>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nodeType="clickEffect">
                                  <p:stCondLst>
                                    <p:cond delay="0"/>
                                  </p:stCondLst>
                                  <p:childTnLst>
                                    <p:set>
                                      <p:cBhvr>
                                        <p:cTn id="55" dur="1" fill="hold">
                                          <p:stCondLst>
                                            <p:cond delay="0"/>
                                          </p:stCondLst>
                                        </p:cTn>
                                        <p:tgtEl>
                                          <p:spTgt spid="53"/>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nodeType="clickEffect">
                                  <p:stCondLst>
                                    <p:cond delay="0"/>
                                  </p:stCondLst>
                                  <p:childTnLst>
                                    <p:set>
                                      <p:cBhvr>
                                        <p:cTn id="59" dur="1" fill="hold">
                                          <p:stCondLst>
                                            <p:cond delay="0"/>
                                          </p:stCondLst>
                                        </p:cTn>
                                        <p:tgtEl>
                                          <p:spTgt spid="54"/>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nodeType="clickEffect">
                                  <p:stCondLst>
                                    <p:cond delay="0"/>
                                  </p:stCondLst>
                                  <p:childTnLst>
                                    <p:set>
                                      <p:cBhvr>
                                        <p:cTn id="63" dur="1" fill="hold">
                                          <p:stCondLst>
                                            <p:cond delay="0"/>
                                          </p:stCondLst>
                                        </p:cTn>
                                        <p:tgtEl>
                                          <p:spTgt spid="55"/>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nodeType="clickEffect">
                                  <p:stCondLst>
                                    <p:cond delay="0"/>
                                  </p:stCondLst>
                                  <p:childTnLst>
                                    <p:set>
                                      <p:cBhvr>
                                        <p:cTn id="67" dur="1" fill="hold">
                                          <p:stCondLst>
                                            <p:cond delay="0"/>
                                          </p:stCondLst>
                                        </p:cTn>
                                        <p:tgtEl>
                                          <p:spTgt spid="56"/>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nodeType="clickEffect">
                                  <p:stCondLst>
                                    <p:cond delay="0"/>
                                  </p:stCondLst>
                                  <p:childTnLst>
                                    <p:set>
                                      <p:cBhvr>
                                        <p:cTn id="71" dur="1" fill="hold">
                                          <p:stCondLst>
                                            <p:cond delay="0"/>
                                          </p:stCondLst>
                                        </p:cTn>
                                        <p:tgtEl>
                                          <p:spTgt spid="57"/>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nodeType="clickEffect">
                                  <p:stCondLst>
                                    <p:cond delay="0"/>
                                  </p:stCondLst>
                                  <p:childTnLst>
                                    <p:set>
                                      <p:cBhvr>
                                        <p:cTn id="75" dur="1" fill="hold">
                                          <p:stCondLst>
                                            <p:cond delay="0"/>
                                          </p:stCondLst>
                                        </p:cTn>
                                        <p:tgtEl>
                                          <p:spTgt spid="58"/>
                                        </p:tgtEl>
                                        <p:attrNameLst>
                                          <p:attrName>style.visibility</p:attrName>
                                        </p:attrNameLst>
                                      </p:cBhvr>
                                      <p:to>
                                        <p:strVal val="visible"/>
                                      </p:to>
                                    </p:set>
                                  </p:childTnLst>
                                </p:cTn>
                              </p:par>
                            </p:childTnLst>
                          </p:cTn>
                        </p:par>
                      </p:childTnLst>
                    </p:cTn>
                  </p:par>
                  <p:par>
                    <p:cTn id="76" fill="hold">
                      <p:stCondLst>
                        <p:cond delay="indefinite"/>
                      </p:stCondLst>
                      <p:childTnLst>
                        <p:par>
                          <p:cTn id="77" fill="hold">
                            <p:stCondLst>
                              <p:cond delay="0"/>
                            </p:stCondLst>
                            <p:childTnLst>
                              <p:par>
                                <p:cTn id="78" presetID="1" presetClass="entr" presetSubtype="0" fill="hold" nodeType="clickEffect">
                                  <p:stCondLst>
                                    <p:cond delay="0"/>
                                  </p:stCondLst>
                                  <p:childTnLst>
                                    <p:set>
                                      <p:cBhvr>
                                        <p:cTn id="79" dur="1" fill="hold">
                                          <p:stCondLst>
                                            <p:cond delay="0"/>
                                          </p:stCondLst>
                                        </p:cTn>
                                        <p:tgtEl>
                                          <p:spTgt spid="59"/>
                                        </p:tgtEl>
                                        <p:attrNameLst>
                                          <p:attrName>style.visibility</p:attrName>
                                        </p:attrNameLst>
                                      </p:cBhvr>
                                      <p:to>
                                        <p:strVal val="visible"/>
                                      </p:to>
                                    </p:set>
                                  </p:childTnLst>
                                </p:cTn>
                              </p:par>
                            </p:childTnLst>
                          </p:cTn>
                        </p:par>
                      </p:childTnLst>
                    </p:cTn>
                  </p:par>
                  <p:par>
                    <p:cTn id="80" fill="hold">
                      <p:stCondLst>
                        <p:cond delay="indefinite"/>
                      </p:stCondLst>
                      <p:childTnLst>
                        <p:par>
                          <p:cTn id="81" fill="hold">
                            <p:stCondLst>
                              <p:cond delay="0"/>
                            </p:stCondLst>
                            <p:childTnLst>
                              <p:par>
                                <p:cTn id="82" presetID="1" presetClass="entr" presetSubtype="0" fill="hold" nodeType="clickEffect">
                                  <p:stCondLst>
                                    <p:cond delay="0"/>
                                  </p:stCondLst>
                                  <p:childTnLst>
                                    <p:set>
                                      <p:cBhvr>
                                        <p:cTn id="83" dur="1" fill="hold">
                                          <p:stCondLst>
                                            <p:cond delay="0"/>
                                          </p:stCondLst>
                                        </p:cTn>
                                        <p:tgtEl>
                                          <p:spTgt spid="60"/>
                                        </p:tgtEl>
                                        <p:attrNameLst>
                                          <p:attrName>style.visibility</p:attrName>
                                        </p:attrNameLst>
                                      </p:cBhvr>
                                      <p:to>
                                        <p:strVal val="visible"/>
                                      </p:to>
                                    </p:set>
                                  </p:childTnLst>
                                </p:cTn>
                              </p:par>
                            </p:childTnLst>
                          </p:cTn>
                        </p:par>
                      </p:childTnLst>
                    </p:cTn>
                  </p:par>
                  <p:par>
                    <p:cTn id="84" fill="hold">
                      <p:stCondLst>
                        <p:cond delay="indefinite"/>
                      </p:stCondLst>
                      <p:childTnLst>
                        <p:par>
                          <p:cTn id="85" fill="hold">
                            <p:stCondLst>
                              <p:cond delay="0"/>
                            </p:stCondLst>
                            <p:childTnLst>
                              <p:par>
                                <p:cTn id="86" presetID="1" presetClass="entr" presetSubtype="0" fill="hold" nodeType="clickEffect">
                                  <p:stCondLst>
                                    <p:cond delay="0"/>
                                  </p:stCondLst>
                                  <p:childTnLst>
                                    <p:set>
                                      <p:cBhvr>
                                        <p:cTn id="87" dur="1" fill="hold">
                                          <p:stCondLst>
                                            <p:cond delay="0"/>
                                          </p:stCondLst>
                                        </p:cTn>
                                        <p:tgtEl>
                                          <p:spTgt spid="61"/>
                                        </p:tgtEl>
                                        <p:attrNameLst>
                                          <p:attrName>style.visibility</p:attrName>
                                        </p:attrNameLst>
                                      </p:cBhvr>
                                      <p:to>
                                        <p:strVal val="visible"/>
                                      </p:to>
                                    </p:set>
                                  </p:childTnLst>
                                </p:cTn>
                              </p:par>
                            </p:childTnLst>
                          </p:cTn>
                        </p:par>
                      </p:childTnLst>
                    </p:cTn>
                  </p:par>
                  <p:par>
                    <p:cTn id="88" fill="hold">
                      <p:stCondLst>
                        <p:cond delay="indefinite"/>
                      </p:stCondLst>
                      <p:childTnLst>
                        <p:par>
                          <p:cTn id="89" fill="hold">
                            <p:stCondLst>
                              <p:cond delay="0"/>
                            </p:stCondLst>
                            <p:childTnLst>
                              <p:par>
                                <p:cTn id="90" presetID="1" presetClass="entr" presetSubtype="0" fill="hold" nodeType="clickEffect">
                                  <p:stCondLst>
                                    <p:cond delay="0"/>
                                  </p:stCondLst>
                                  <p:childTnLst>
                                    <p:set>
                                      <p:cBhvr>
                                        <p:cTn id="91" dur="1" fill="hold">
                                          <p:stCondLst>
                                            <p:cond delay="0"/>
                                          </p:stCondLst>
                                        </p:cTn>
                                        <p:tgtEl>
                                          <p:spTgt spid="62"/>
                                        </p:tgtEl>
                                        <p:attrNameLst>
                                          <p:attrName>style.visibility</p:attrName>
                                        </p:attrNameLst>
                                      </p:cBhvr>
                                      <p:to>
                                        <p:strVal val="visible"/>
                                      </p:to>
                                    </p:set>
                                  </p:childTnLst>
                                </p:cTn>
                              </p:par>
                            </p:childTnLst>
                          </p:cTn>
                        </p:par>
                      </p:childTnLst>
                    </p:cTn>
                  </p:par>
                  <p:par>
                    <p:cTn id="92" fill="hold">
                      <p:stCondLst>
                        <p:cond delay="indefinite"/>
                      </p:stCondLst>
                      <p:childTnLst>
                        <p:par>
                          <p:cTn id="93" fill="hold">
                            <p:stCondLst>
                              <p:cond delay="0"/>
                            </p:stCondLst>
                            <p:childTnLst>
                              <p:par>
                                <p:cTn id="94" presetID="1" presetClass="entr" presetSubtype="0" fill="hold" nodeType="clickEffect">
                                  <p:stCondLst>
                                    <p:cond delay="0"/>
                                  </p:stCondLst>
                                  <p:childTnLst>
                                    <p:set>
                                      <p:cBhvr>
                                        <p:cTn id="95" dur="1" fill="hold">
                                          <p:stCondLst>
                                            <p:cond delay="0"/>
                                          </p:stCondLst>
                                        </p:cTn>
                                        <p:tgtEl>
                                          <p:spTgt spid="63"/>
                                        </p:tgtEl>
                                        <p:attrNameLst>
                                          <p:attrName>style.visibility</p:attrName>
                                        </p:attrNameLst>
                                      </p:cBhvr>
                                      <p:to>
                                        <p:strVal val="visible"/>
                                      </p:to>
                                    </p:set>
                                  </p:childTnLst>
                                </p:cTn>
                              </p:par>
                            </p:childTnLst>
                          </p:cTn>
                        </p:par>
                      </p:childTnLst>
                    </p:cTn>
                  </p:par>
                  <p:par>
                    <p:cTn id="96" fill="hold">
                      <p:stCondLst>
                        <p:cond delay="indefinite"/>
                      </p:stCondLst>
                      <p:childTnLst>
                        <p:par>
                          <p:cTn id="97" fill="hold">
                            <p:stCondLst>
                              <p:cond delay="0"/>
                            </p:stCondLst>
                            <p:childTnLst>
                              <p:par>
                                <p:cTn id="98" presetID="1" presetClass="entr" presetSubtype="0" fill="hold" nodeType="clickEffect">
                                  <p:stCondLst>
                                    <p:cond delay="0"/>
                                  </p:stCondLst>
                                  <p:childTnLst>
                                    <p:set>
                                      <p:cBhvr>
                                        <p:cTn id="99" dur="1" fill="hold">
                                          <p:stCondLst>
                                            <p:cond delay="0"/>
                                          </p:stCondLst>
                                        </p:cTn>
                                        <p:tgtEl>
                                          <p:spTgt spid="64"/>
                                        </p:tgtEl>
                                        <p:attrNameLst>
                                          <p:attrName>style.visibility</p:attrName>
                                        </p:attrNameLst>
                                      </p:cBhvr>
                                      <p:to>
                                        <p:strVal val="visible"/>
                                      </p:to>
                                    </p:set>
                                  </p:childTnLst>
                                </p:cTn>
                              </p:par>
                            </p:childTnLst>
                          </p:cTn>
                        </p:par>
                      </p:childTnLst>
                    </p:cTn>
                  </p:par>
                </p:childTnLst>
              </p:cTn>
              <p:nextCondLst>
                <p:cond evt="onClick" delay="0">
                  <p:tgtEl>
                    <p:spTgt spid="42"/>
                  </p:tgtEl>
                </p:cond>
              </p:nextCondLst>
            </p:seq>
            <p:seq concurrent="1" nextAc="seek">
              <p:cTn id="100" restart="whenNotActive" fill="hold" evtFilter="cancelBubble" nodeType="interactiveSeq">
                <p:stCondLst>
                  <p:cond evt="onClick" delay="0">
                    <p:tgtEl>
                      <p:spTgt spid="65"/>
                    </p:tgtEl>
                  </p:cond>
                </p:stCondLst>
                <p:endSync evt="end" delay="0">
                  <p:rtn val="all"/>
                </p:endSync>
                <p:childTnLst>
                  <p:par>
                    <p:cTn id="101" fill="hold">
                      <p:stCondLst>
                        <p:cond delay="0"/>
                      </p:stCondLst>
                      <p:childTnLst>
                        <p:par>
                          <p:cTn id="102" fill="hold">
                            <p:stCondLst>
                              <p:cond delay="0"/>
                            </p:stCondLst>
                            <p:childTnLst>
                              <p:par>
                                <p:cTn id="103" presetID="1" presetClass="entr" presetSubtype="0" fill="hold" nodeType="clickEffect">
                                  <p:stCondLst>
                                    <p:cond delay="0"/>
                                  </p:stCondLst>
                                  <p:childTnLst>
                                    <p:set>
                                      <p:cBhvr>
                                        <p:cTn id="104" dur="1" fill="hold">
                                          <p:stCondLst>
                                            <p:cond delay="0"/>
                                          </p:stCondLst>
                                        </p:cTn>
                                        <p:tgtEl>
                                          <p:spTgt spid="66"/>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nodeType="clickEffect">
                                  <p:stCondLst>
                                    <p:cond delay="0"/>
                                  </p:stCondLst>
                                  <p:childTnLst>
                                    <p:set>
                                      <p:cBhvr>
                                        <p:cTn id="108" dur="1" fill="hold">
                                          <p:stCondLst>
                                            <p:cond delay="0"/>
                                          </p:stCondLst>
                                        </p:cTn>
                                        <p:tgtEl>
                                          <p:spTgt spid="67"/>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presetID="1" presetClass="entr" presetSubtype="0" fill="hold" nodeType="clickEffect">
                                  <p:stCondLst>
                                    <p:cond delay="0"/>
                                  </p:stCondLst>
                                  <p:childTnLst>
                                    <p:set>
                                      <p:cBhvr>
                                        <p:cTn id="112" dur="1" fill="hold">
                                          <p:stCondLst>
                                            <p:cond delay="0"/>
                                          </p:stCondLst>
                                        </p:cTn>
                                        <p:tgtEl>
                                          <p:spTgt spid="68"/>
                                        </p:tgtEl>
                                        <p:attrNameLst>
                                          <p:attrName>style.visibility</p:attrName>
                                        </p:attrNameLst>
                                      </p:cBhvr>
                                      <p:to>
                                        <p:strVal val="visible"/>
                                      </p:to>
                                    </p:set>
                                  </p:childTnLst>
                                </p:cTn>
                              </p:par>
                            </p:childTnLst>
                          </p:cTn>
                        </p:par>
                      </p:childTnLst>
                    </p:cTn>
                  </p:par>
                  <p:par>
                    <p:cTn id="113" fill="hold">
                      <p:stCondLst>
                        <p:cond delay="indefinite"/>
                      </p:stCondLst>
                      <p:childTnLst>
                        <p:par>
                          <p:cTn id="114" fill="hold">
                            <p:stCondLst>
                              <p:cond delay="0"/>
                            </p:stCondLst>
                            <p:childTnLst>
                              <p:par>
                                <p:cTn id="115" presetID="1" presetClass="entr" presetSubtype="0" fill="hold" nodeType="clickEffect">
                                  <p:stCondLst>
                                    <p:cond delay="0"/>
                                  </p:stCondLst>
                                  <p:childTnLst>
                                    <p:set>
                                      <p:cBhvr>
                                        <p:cTn id="116" dur="1" fill="hold">
                                          <p:stCondLst>
                                            <p:cond delay="0"/>
                                          </p:stCondLst>
                                        </p:cTn>
                                        <p:tgtEl>
                                          <p:spTgt spid="69"/>
                                        </p:tgtEl>
                                        <p:attrNameLst>
                                          <p:attrName>style.visibility</p:attrName>
                                        </p:attrNameLst>
                                      </p:cBhvr>
                                      <p:to>
                                        <p:strVal val="visible"/>
                                      </p:to>
                                    </p:set>
                                  </p:childTnLst>
                                </p:cTn>
                              </p:par>
                            </p:childTnLst>
                          </p:cTn>
                        </p:par>
                      </p:childTnLst>
                    </p:cTn>
                  </p:par>
                  <p:par>
                    <p:cTn id="117" fill="hold">
                      <p:stCondLst>
                        <p:cond delay="indefinite"/>
                      </p:stCondLst>
                      <p:childTnLst>
                        <p:par>
                          <p:cTn id="118" fill="hold">
                            <p:stCondLst>
                              <p:cond delay="0"/>
                            </p:stCondLst>
                            <p:childTnLst>
                              <p:par>
                                <p:cTn id="119" presetID="1" presetClass="entr" presetSubtype="0" fill="hold" nodeType="clickEffect">
                                  <p:stCondLst>
                                    <p:cond delay="0"/>
                                  </p:stCondLst>
                                  <p:childTnLst>
                                    <p:set>
                                      <p:cBhvr>
                                        <p:cTn id="120" dur="1" fill="hold">
                                          <p:stCondLst>
                                            <p:cond delay="0"/>
                                          </p:stCondLst>
                                        </p:cTn>
                                        <p:tgtEl>
                                          <p:spTgt spid="70"/>
                                        </p:tgtEl>
                                        <p:attrNameLst>
                                          <p:attrName>style.visibility</p:attrName>
                                        </p:attrNameLst>
                                      </p:cBhvr>
                                      <p:to>
                                        <p:strVal val="visible"/>
                                      </p:to>
                                    </p:set>
                                  </p:childTnLst>
                                </p:cTn>
                              </p:par>
                            </p:childTnLst>
                          </p:cTn>
                        </p:par>
                      </p:childTnLst>
                    </p:cTn>
                  </p:par>
                  <p:par>
                    <p:cTn id="121" fill="hold">
                      <p:stCondLst>
                        <p:cond delay="indefinite"/>
                      </p:stCondLst>
                      <p:childTnLst>
                        <p:par>
                          <p:cTn id="122" fill="hold">
                            <p:stCondLst>
                              <p:cond delay="0"/>
                            </p:stCondLst>
                            <p:childTnLst>
                              <p:par>
                                <p:cTn id="123" presetID="1" presetClass="entr" presetSubtype="0" fill="hold" nodeType="clickEffect">
                                  <p:stCondLst>
                                    <p:cond delay="0"/>
                                  </p:stCondLst>
                                  <p:childTnLst>
                                    <p:set>
                                      <p:cBhvr>
                                        <p:cTn id="124" dur="1" fill="hold">
                                          <p:stCondLst>
                                            <p:cond delay="0"/>
                                          </p:stCondLst>
                                        </p:cTn>
                                        <p:tgtEl>
                                          <p:spTgt spid="71"/>
                                        </p:tgtEl>
                                        <p:attrNameLst>
                                          <p:attrName>style.visibility</p:attrName>
                                        </p:attrNameLst>
                                      </p:cBhvr>
                                      <p:to>
                                        <p:strVal val="visible"/>
                                      </p:to>
                                    </p:set>
                                  </p:childTnLst>
                                </p:cTn>
                              </p:par>
                            </p:childTnLst>
                          </p:cTn>
                        </p:par>
                      </p:childTnLst>
                    </p:cTn>
                  </p:par>
                  <p:par>
                    <p:cTn id="125" fill="hold">
                      <p:stCondLst>
                        <p:cond delay="indefinite"/>
                      </p:stCondLst>
                      <p:childTnLst>
                        <p:par>
                          <p:cTn id="126" fill="hold">
                            <p:stCondLst>
                              <p:cond delay="0"/>
                            </p:stCondLst>
                            <p:childTnLst>
                              <p:par>
                                <p:cTn id="127" presetID="1" presetClass="entr" presetSubtype="0" fill="hold" nodeType="clickEffect">
                                  <p:stCondLst>
                                    <p:cond delay="0"/>
                                  </p:stCondLst>
                                  <p:childTnLst>
                                    <p:set>
                                      <p:cBhvr>
                                        <p:cTn id="128" dur="1" fill="hold">
                                          <p:stCondLst>
                                            <p:cond delay="0"/>
                                          </p:stCondLst>
                                        </p:cTn>
                                        <p:tgtEl>
                                          <p:spTgt spid="72"/>
                                        </p:tgtEl>
                                        <p:attrNameLst>
                                          <p:attrName>style.visibility</p:attrName>
                                        </p:attrNameLst>
                                      </p:cBhvr>
                                      <p:to>
                                        <p:strVal val="visible"/>
                                      </p:to>
                                    </p:set>
                                  </p:childTnLst>
                                </p:cTn>
                              </p:par>
                            </p:childTnLst>
                          </p:cTn>
                        </p:par>
                      </p:childTnLst>
                    </p:cTn>
                  </p:par>
                  <p:par>
                    <p:cTn id="129" fill="hold">
                      <p:stCondLst>
                        <p:cond delay="indefinite"/>
                      </p:stCondLst>
                      <p:childTnLst>
                        <p:par>
                          <p:cTn id="130" fill="hold">
                            <p:stCondLst>
                              <p:cond delay="0"/>
                            </p:stCondLst>
                            <p:childTnLst>
                              <p:par>
                                <p:cTn id="131" presetID="1" presetClass="entr" presetSubtype="0" fill="hold" nodeType="clickEffect">
                                  <p:stCondLst>
                                    <p:cond delay="0"/>
                                  </p:stCondLst>
                                  <p:childTnLst>
                                    <p:set>
                                      <p:cBhvr>
                                        <p:cTn id="132" dur="1" fill="hold">
                                          <p:stCondLst>
                                            <p:cond delay="0"/>
                                          </p:stCondLst>
                                        </p:cTn>
                                        <p:tgtEl>
                                          <p:spTgt spid="73"/>
                                        </p:tgtEl>
                                        <p:attrNameLst>
                                          <p:attrName>style.visibility</p:attrName>
                                        </p:attrNameLst>
                                      </p:cBhvr>
                                      <p:to>
                                        <p:strVal val="visible"/>
                                      </p:to>
                                    </p:set>
                                  </p:childTnLst>
                                </p:cTn>
                              </p:par>
                            </p:childTnLst>
                          </p:cTn>
                        </p:par>
                      </p:childTnLst>
                    </p:cTn>
                  </p:par>
                  <p:par>
                    <p:cTn id="133" fill="hold">
                      <p:stCondLst>
                        <p:cond delay="indefinite"/>
                      </p:stCondLst>
                      <p:childTnLst>
                        <p:par>
                          <p:cTn id="134" fill="hold">
                            <p:stCondLst>
                              <p:cond delay="0"/>
                            </p:stCondLst>
                            <p:childTnLst>
                              <p:par>
                                <p:cTn id="135" presetID="1" presetClass="entr" presetSubtype="0" fill="hold" nodeType="clickEffect">
                                  <p:stCondLst>
                                    <p:cond delay="0"/>
                                  </p:stCondLst>
                                  <p:childTnLst>
                                    <p:set>
                                      <p:cBhvr>
                                        <p:cTn id="136" dur="1" fill="hold">
                                          <p:stCondLst>
                                            <p:cond delay="0"/>
                                          </p:stCondLst>
                                        </p:cTn>
                                        <p:tgtEl>
                                          <p:spTgt spid="74"/>
                                        </p:tgtEl>
                                        <p:attrNameLst>
                                          <p:attrName>style.visibility</p:attrName>
                                        </p:attrNameLst>
                                      </p:cBhvr>
                                      <p:to>
                                        <p:strVal val="visible"/>
                                      </p:to>
                                    </p:set>
                                  </p:childTnLst>
                                </p:cTn>
                              </p:par>
                            </p:childTnLst>
                          </p:cTn>
                        </p:par>
                      </p:childTnLst>
                    </p:cTn>
                  </p:par>
                  <p:par>
                    <p:cTn id="137" fill="hold">
                      <p:stCondLst>
                        <p:cond delay="indefinite"/>
                      </p:stCondLst>
                      <p:childTnLst>
                        <p:par>
                          <p:cTn id="138" fill="hold">
                            <p:stCondLst>
                              <p:cond delay="0"/>
                            </p:stCondLst>
                            <p:childTnLst>
                              <p:par>
                                <p:cTn id="139" presetID="1" presetClass="entr" presetSubtype="0" fill="hold" nodeType="clickEffect">
                                  <p:stCondLst>
                                    <p:cond delay="0"/>
                                  </p:stCondLst>
                                  <p:childTnLst>
                                    <p:set>
                                      <p:cBhvr>
                                        <p:cTn id="140" dur="1" fill="hold">
                                          <p:stCondLst>
                                            <p:cond delay="0"/>
                                          </p:stCondLst>
                                        </p:cTn>
                                        <p:tgtEl>
                                          <p:spTgt spid="75"/>
                                        </p:tgtEl>
                                        <p:attrNameLst>
                                          <p:attrName>style.visibility</p:attrName>
                                        </p:attrNameLst>
                                      </p:cBhvr>
                                      <p:to>
                                        <p:strVal val="visible"/>
                                      </p:to>
                                    </p:set>
                                  </p:childTnLst>
                                </p:cTn>
                              </p:par>
                            </p:childTnLst>
                          </p:cTn>
                        </p:par>
                      </p:childTnLst>
                    </p:cTn>
                  </p:par>
                  <p:par>
                    <p:cTn id="141" fill="hold">
                      <p:stCondLst>
                        <p:cond delay="indefinite"/>
                      </p:stCondLst>
                      <p:childTnLst>
                        <p:par>
                          <p:cTn id="142" fill="hold">
                            <p:stCondLst>
                              <p:cond delay="0"/>
                            </p:stCondLst>
                            <p:childTnLst>
                              <p:par>
                                <p:cTn id="143" presetID="1" presetClass="entr" presetSubtype="0" fill="hold" nodeType="clickEffect">
                                  <p:stCondLst>
                                    <p:cond delay="0"/>
                                  </p:stCondLst>
                                  <p:childTnLst>
                                    <p:set>
                                      <p:cBhvr>
                                        <p:cTn id="144" dur="1" fill="hold">
                                          <p:stCondLst>
                                            <p:cond delay="0"/>
                                          </p:stCondLst>
                                        </p:cTn>
                                        <p:tgtEl>
                                          <p:spTgt spid="76"/>
                                        </p:tgtEl>
                                        <p:attrNameLst>
                                          <p:attrName>style.visibility</p:attrName>
                                        </p:attrNameLst>
                                      </p:cBhvr>
                                      <p:to>
                                        <p:strVal val="visible"/>
                                      </p:to>
                                    </p:set>
                                  </p:childTnLst>
                                </p:cTn>
                              </p:par>
                            </p:childTnLst>
                          </p:cTn>
                        </p:par>
                      </p:childTnLst>
                    </p:cTn>
                  </p:par>
                  <p:par>
                    <p:cTn id="145" fill="hold">
                      <p:stCondLst>
                        <p:cond delay="indefinite"/>
                      </p:stCondLst>
                      <p:childTnLst>
                        <p:par>
                          <p:cTn id="146" fill="hold">
                            <p:stCondLst>
                              <p:cond delay="0"/>
                            </p:stCondLst>
                            <p:childTnLst>
                              <p:par>
                                <p:cTn id="147" presetID="1" presetClass="entr" presetSubtype="0" fill="hold" nodeType="clickEffect">
                                  <p:stCondLst>
                                    <p:cond delay="0"/>
                                  </p:stCondLst>
                                  <p:childTnLst>
                                    <p:set>
                                      <p:cBhvr>
                                        <p:cTn id="148" dur="1" fill="hold">
                                          <p:stCondLst>
                                            <p:cond delay="0"/>
                                          </p:stCondLst>
                                        </p:cTn>
                                        <p:tgtEl>
                                          <p:spTgt spid="77"/>
                                        </p:tgtEl>
                                        <p:attrNameLst>
                                          <p:attrName>style.visibility</p:attrName>
                                        </p:attrNameLst>
                                      </p:cBhvr>
                                      <p:to>
                                        <p:strVal val="visible"/>
                                      </p:to>
                                    </p:set>
                                  </p:childTnLst>
                                </p:cTn>
                              </p:par>
                            </p:childTnLst>
                          </p:cTn>
                        </p:par>
                      </p:childTnLst>
                    </p:cTn>
                  </p:par>
                  <p:par>
                    <p:cTn id="149" fill="hold">
                      <p:stCondLst>
                        <p:cond delay="indefinite"/>
                      </p:stCondLst>
                      <p:childTnLst>
                        <p:par>
                          <p:cTn id="150" fill="hold">
                            <p:stCondLst>
                              <p:cond delay="0"/>
                            </p:stCondLst>
                            <p:childTnLst>
                              <p:par>
                                <p:cTn id="151" presetID="1" presetClass="entr" presetSubtype="0" fill="hold" nodeType="clickEffect">
                                  <p:stCondLst>
                                    <p:cond delay="0"/>
                                  </p:stCondLst>
                                  <p:childTnLst>
                                    <p:set>
                                      <p:cBhvr>
                                        <p:cTn id="152" dur="1" fill="hold">
                                          <p:stCondLst>
                                            <p:cond delay="0"/>
                                          </p:stCondLst>
                                        </p:cTn>
                                        <p:tgtEl>
                                          <p:spTgt spid="78"/>
                                        </p:tgtEl>
                                        <p:attrNameLst>
                                          <p:attrName>style.visibility</p:attrName>
                                        </p:attrNameLst>
                                      </p:cBhvr>
                                      <p:to>
                                        <p:strVal val="visible"/>
                                      </p:to>
                                    </p:set>
                                  </p:childTnLst>
                                </p:cTn>
                              </p:par>
                            </p:childTnLst>
                          </p:cTn>
                        </p:par>
                      </p:childTnLst>
                    </p:cTn>
                  </p:par>
                  <p:par>
                    <p:cTn id="153" fill="hold">
                      <p:stCondLst>
                        <p:cond delay="indefinite"/>
                      </p:stCondLst>
                      <p:childTnLst>
                        <p:par>
                          <p:cTn id="154" fill="hold">
                            <p:stCondLst>
                              <p:cond delay="0"/>
                            </p:stCondLst>
                            <p:childTnLst>
                              <p:par>
                                <p:cTn id="155" presetID="1" presetClass="entr" presetSubtype="0" fill="hold" nodeType="clickEffect">
                                  <p:stCondLst>
                                    <p:cond delay="0"/>
                                  </p:stCondLst>
                                  <p:childTnLst>
                                    <p:set>
                                      <p:cBhvr>
                                        <p:cTn id="156" dur="1" fill="hold">
                                          <p:stCondLst>
                                            <p:cond delay="0"/>
                                          </p:stCondLst>
                                        </p:cTn>
                                        <p:tgtEl>
                                          <p:spTgt spid="79"/>
                                        </p:tgtEl>
                                        <p:attrNameLst>
                                          <p:attrName>style.visibility</p:attrName>
                                        </p:attrNameLst>
                                      </p:cBhvr>
                                      <p:to>
                                        <p:strVal val="visible"/>
                                      </p:to>
                                    </p:set>
                                  </p:childTnLst>
                                </p:cTn>
                              </p:par>
                            </p:childTnLst>
                          </p:cTn>
                        </p:par>
                      </p:childTnLst>
                    </p:cTn>
                  </p:par>
                  <p:par>
                    <p:cTn id="157" fill="hold">
                      <p:stCondLst>
                        <p:cond delay="indefinite"/>
                      </p:stCondLst>
                      <p:childTnLst>
                        <p:par>
                          <p:cTn id="158" fill="hold">
                            <p:stCondLst>
                              <p:cond delay="0"/>
                            </p:stCondLst>
                            <p:childTnLst>
                              <p:par>
                                <p:cTn id="159" presetID="1" presetClass="entr" presetSubtype="0" fill="hold" nodeType="clickEffect">
                                  <p:stCondLst>
                                    <p:cond delay="0"/>
                                  </p:stCondLst>
                                  <p:childTnLst>
                                    <p:set>
                                      <p:cBhvr>
                                        <p:cTn id="160" dur="1" fill="hold">
                                          <p:stCondLst>
                                            <p:cond delay="0"/>
                                          </p:stCondLst>
                                        </p:cTn>
                                        <p:tgtEl>
                                          <p:spTgt spid="80"/>
                                        </p:tgtEl>
                                        <p:attrNameLst>
                                          <p:attrName>style.visibility</p:attrName>
                                        </p:attrNameLst>
                                      </p:cBhvr>
                                      <p:to>
                                        <p:strVal val="visible"/>
                                      </p:to>
                                    </p:set>
                                  </p:childTnLst>
                                </p:cTn>
                              </p:par>
                            </p:childTnLst>
                          </p:cTn>
                        </p:par>
                      </p:childTnLst>
                    </p:cTn>
                  </p:par>
                  <p:par>
                    <p:cTn id="161" fill="hold">
                      <p:stCondLst>
                        <p:cond delay="indefinite"/>
                      </p:stCondLst>
                      <p:childTnLst>
                        <p:par>
                          <p:cTn id="162" fill="hold">
                            <p:stCondLst>
                              <p:cond delay="0"/>
                            </p:stCondLst>
                            <p:childTnLst>
                              <p:par>
                                <p:cTn id="163" presetID="1" presetClass="entr" presetSubtype="0" fill="hold" nodeType="clickEffect">
                                  <p:stCondLst>
                                    <p:cond delay="0"/>
                                  </p:stCondLst>
                                  <p:childTnLst>
                                    <p:set>
                                      <p:cBhvr>
                                        <p:cTn id="164" dur="1" fill="hold">
                                          <p:stCondLst>
                                            <p:cond delay="0"/>
                                          </p:stCondLst>
                                        </p:cTn>
                                        <p:tgtEl>
                                          <p:spTgt spid="81"/>
                                        </p:tgtEl>
                                        <p:attrNameLst>
                                          <p:attrName>style.visibility</p:attrName>
                                        </p:attrNameLst>
                                      </p:cBhvr>
                                      <p:to>
                                        <p:strVal val="visible"/>
                                      </p:to>
                                    </p:set>
                                  </p:childTnLst>
                                </p:cTn>
                              </p:par>
                            </p:childTnLst>
                          </p:cTn>
                        </p:par>
                      </p:childTnLst>
                    </p:cTn>
                  </p:par>
                  <p:par>
                    <p:cTn id="165" fill="hold">
                      <p:stCondLst>
                        <p:cond delay="indefinite"/>
                      </p:stCondLst>
                      <p:childTnLst>
                        <p:par>
                          <p:cTn id="166" fill="hold">
                            <p:stCondLst>
                              <p:cond delay="0"/>
                            </p:stCondLst>
                            <p:childTnLst>
                              <p:par>
                                <p:cTn id="167" presetID="1" presetClass="entr" presetSubtype="0" fill="hold" nodeType="clickEffect">
                                  <p:stCondLst>
                                    <p:cond delay="0"/>
                                  </p:stCondLst>
                                  <p:childTnLst>
                                    <p:set>
                                      <p:cBhvr>
                                        <p:cTn id="168" dur="1" fill="hold">
                                          <p:stCondLst>
                                            <p:cond delay="0"/>
                                          </p:stCondLst>
                                        </p:cTn>
                                        <p:tgtEl>
                                          <p:spTgt spid="82"/>
                                        </p:tgtEl>
                                        <p:attrNameLst>
                                          <p:attrName>style.visibility</p:attrName>
                                        </p:attrNameLst>
                                      </p:cBhvr>
                                      <p:to>
                                        <p:strVal val="visible"/>
                                      </p:to>
                                    </p:set>
                                  </p:childTnLst>
                                </p:cTn>
                              </p:par>
                            </p:childTnLst>
                          </p:cTn>
                        </p:par>
                      </p:childTnLst>
                    </p:cTn>
                  </p:par>
                  <p:par>
                    <p:cTn id="169" fill="hold">
                      <p:stCondLst>
                        <p:cond delay="indefinite"/>
                      </p:stCondLst>
                      <p:childTnLst>
                        <p:par>
                          <p:cTn id="170" fill="hold">
                            <p:stCondLst>
                              <p:cond delay="0"/>
                            </p:stCondLst>
                            <p:childTnLst>
                              <p:par>
                                <p:cTn id="171" presetID="1" presetClass="entr" presetSubtype="0" fill="hold" nodeType="clickEffect">
                                  <p:stCondLst>
                                    <p:cond delay="0"/>
                                  </p:stCondLst>
                                  <p:childTnLst>
                                    <p:set>
                                      <p:cBhvr>
                                        <p:cTn id="172" dur="1" fill="hold">
                                          <p:stCondLst>
                                            <p:cond delay="0"/>
                                          </p:stCondLst>
                                        </p:cTn>
                                        <p:tgtEl>
                                          <p:spTgt spid="83"/>
                                        </p:tgtEl>
                                        <p:attrNameLst>
                                          <p:attrName>style.visibility</p:attrName>
                                        </p:attrNameLst>
                                      </p:cBhvr>
                                      <p:to>
                                        <p:strVal val="visible"/>
                                      </p:to>
                                    </p:set>
                                  </p:childTnLst>
                                </p:cTn>
                              </p:par>
                            </p:childTnLst>
                          </p:cTn>
                        </p:par>
                      </p:childTnLst>
                    </p:cTn>
                  </p:par>
                  <p:par>
                    <p:cTn id="173" fill="hold">
                      <p:stCondLst>
                        <p:cond delay="indefinite"/>
                      </p:stCondLst>
                      <p:childTnLst>
                        <p:par>
                          <p:cTn id="174" fill="hold">
                            <p:stCondLst>
                              <p:cond delay="0"/>
                            </p:stCondLst>
                            <p:childTnLst>
                              <p:par>
                                <p:cTn id="175" presetID="1" presetClass="entr" presetSubtype="0" fill="hold" nodeType="clickEffect">
                                  <p:stCondLst>
                                    <p:cond delay="0"/>
                                  </p:stCondLst>
                                  <p:childTnLst>
                                    <p:set>
                                      <p:cBhvr>
                                        <p:cTn id="176" dur="1" fill="hold">
                                          <p:stCondLst>
                                            <p:cond delay="0"/>
                                          </p:stCondLst>
                                        </p:cTn>
                                        <p:tgtEl>
                                          <p:spTgt spid="84"/>
                                        </p:tgtEl>
                                        <p:attrNameLst>
                                          <p:attrName>style.visibility</p:attrName>
                                        </p:attrNameLst>
                                      </p:cBhvr>
                                      <p:to>
                                        <p:strVal val="visible"/>
                                      </p:to>
                                    </p:set>
                                  </p:childTnLst>
                                </p:cTn>
                              </p:par>
                            </p:childTnLst>
                          </p:cTn>
                        </p:par>
                      </p:childTnLst>
                    </p:cTn>
                  </p:par>
                  <p:par>
                    <p:cTn id="177" fill="hold">
                      <p:stCondLst>
                        <p:cond delay="indefinite"/>
                      </p:stCondLst>
                      <p:childTnLst>
                        <p:par>
                          <p:cTn id="178" fill="hold">
                            <p:stCondLst>
                              <p:cond delay="0"/>
                            </p:stCondLst>
                            <p:childTnLst>
                              <p:par>
                                <p:cTn id="179" presetID="1" presetClass="entr" presetSubtype="0" fill="hold" nodeType="clickEffect">
                                  <p:stCondLst>
                                    <p:cond delay="0"/>
                                  </p:stCondLst>
                                  <p:childTnLst>
                                    <p:set>
                                      <p:cBhvr>
                                        <p:cTn id="180" dur="1" fill="hold">
                                          <p:stCondLst>
                                            <p:cond delay="0"/>
                                          </p:stCondLst>
                                        </p:cTn>
                                        <p:tgtEl>
                                          <p:spTgt spid="85"/>
                                        </p:tgtEl>
                                        <p:attrNameLst>
                                          <p:attrName>style.visibility</p:attrName>
                                        </p:attrNameLst>
                                      </p:cBhvr>
                                      <p:to>
                                        <p:strVal val="visible"/>
                                      </p:to>
                                    </p:set>
                                  </p:childTnLst>
                                </p:cTn>
                              </p:par>
                            </p:childTnLst>
                          </p:cTn>
                        </p:par>
                      </p:childTnLst>
                    </p:cTn>
                  </p:par>
                  <p:par>
                    <p:cTn id="181" fill="hold">
                      <p:stCondLst>
                        <p:cond delay="indefinite"/>
                      </p:stCondLst>
                      <p:childTnLst>
                        <p:par>
                          <p:cTn id="182" fill="hold">
                            <p:stCondLst>
                              <p:cond delay="0"/>
                            </p:stCondLst>
                            <p:childTnLst>
                              <p:par>
                                <p:cTn id="183" presetID="1" presetClass="entr" presetSubtype="0" fill="hold" nodeType="clickEffect">
                                  <p:stCondLst>
                                    <p:cond delay="0"/>
                                  </p:stCondLst>
                                  <p:childTnLst>
                                    <p:set>
                                      <p:cBhvr>
                                        <p:cTn id="184" dur="1" fill="hold">
                                          <p:stCondLst>
                                            <p:cond delay="0"/>
                                          </p:stCondLst>
                                        </p:cTn>
                                        <p:tgtEl>
                                          <p:spTgt spid="86"/>
                                        </p:tgtEl>
                                        <p:attrNameLst>
                                          <p:attrName>style.visibility</p:attrName>
                                        </p:attrNameLst>
                                      </p:cBhvr>
                                      <p:to>
                                        <p:strVal val="visible"/>
                                      </p:to>
                                    </p:set>
                                  </p:childTnLst>
                                </p:cTn>
                              </p:par>
                            </p:childTnLst>
                          </p:cTn>
                        </p:par>
                      </p:childTnLst>
                    </p:cTn>
                  </p:par>
                  <p:par>
                    <p:cTn id="185" fill="hold">
                      <p:stCondLst>
                        <p:cond delay="indefinite"/>
                      </p:stCondLst>
                      <p:childTnLst>
                        <p:par>
                          <p:cTn id="186" fill="hold">
                            <p:stCondLst>
                              <p:cond delay="0"/>
                            </p:stCondLst>
                            <p:childTnLst>
                              <p:par>
                                <p:cTn id="187" presetID="1" presetClass="entr" presetSubtype="0" fill="hold" nodeType="clickEffect">
                                  <p:stCondLst>
                                    <p:cond delay="0"/>
                                  </p:stCondLst>
                                  <p:childTnLst>
                                    <p:set>
                                      <p:cBhvr>
                                        <p:cTn id="188" dur="1" fill="hold">
                                          <p:stCondLst>
                                            <p:cond delay="0"/>
                                          </p:stCondLst>
                                        </p:cTn>
                                        <p:tgtEl>
                                          <p:spTgt spid="87"/>
                                        </p:tgtEl>
                                        <p:attrNameLst>
                                          <p:attrName>style.visibility</p:attrName>
                                        </p:attrNameLst>
                                      </p:cBhvr>
                                      <p:to>
                                        <p:strVal val="visible"/>
                                      </p:to>
                                    </p:set>
                                  </p:childTnLst>
                                </p:cTn>
                              </p:par>
                            </p:childTnLst>
                          </p:cTn>
                        </p:par>
                      </p:childTnLst>
                    </p:cTn>
                  </p:par>
                </p:childTnLst>
              </p:cTn>
              <p:nextCondLst>
                <p:cond evt="onClick" delay="0">
                  <p:tgtEl>
                    <p:spTgt spid="65"/>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157;p12"/>
          <p:cNvSpPr/>
          <p:nvPr/>
        </p:nvSpPr>
        <p:spPr>
          <a:xfrm>
            <a:off x="1263025" y="422625"/>
            <a:ext cx="4265400" cy="6169200"/>
          </a:xfrm>
          <a:prstGeom prst="roundRect">
            <a:avLst>
              <a:gd name="adj" fmla="val 6298"/>
            </a:avLst>
          </a:prstGeom>
          <a:noFill/>
          <a:ln w="38100" cap="flat" cmpd="sng">
            <a:solidFill>
              <a:srgbClr val="6FA8DC"/>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grpSp>
        <p:nvGrpSpPr>
          <p:cNvPr id="3" name="Группа 2"/>
          <p:cNvGrpSpPr/>
          <p:nvPr/>
        </p:nvGrpSpPr>
        <p:grpSpPr>
          <a:xfrm>
            <a:off x="1061691" y="247762"/>
            <a:ext cx="4649700" cy="6519000"/>
            <a:chOff x="1061691" y="247762"/>
            <a:chExt cx="4649700" cy="6519000"/>
          </a:xfrm>
        </p:grpSpPr>
        <p:sp>
          <p:nvSpPr>
            <p:cNvPr id="5" name="Google Shape;156;p12"/>
            <p:cNvSpPr/>
            <p:nvPr/>
          </p:nvSpPr>
          <p:spPr>
            <a:xfrm>
              <a:off x="1061691" y="247762"/>
              <a:ext cx="4649700" cy="6519000"/>
            </a:xfrm>
            <a:prstGeom prst="roundRect">
              <a:avLst>
                <a:gd name="adj" fmla="val 6298"/>
              </a:avLst>
            </a:prstGeom>
            <a:solidFill>
              <a:srgbClr val="F3F3F3"/>
            </a:solid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a:buClr>
                  <a:srgbClr val="000000"/>
                </a:buClr>
                <a:buSzPts val="1400"/>
                <a:buFont typeface="Arial"/>
                <a:buNone/>
              </a:pPr>
              <a:endParaRPr sz="1400" kern="0">
                <a:solidFill>
                  <a:srgbClr val="000000"/>
                </a:solidFill>
                <a:latin typeface="Arial"/>
                <a:ea typeface="Arial"/>
                <a:cs typeface="Arial"/>
                <a:sym typeface="Arial"/>
              </a:endParaRPr>
            </a:p>
          </p:txBody>
        </p:sp>
        <p:sp>
          <p:nvSpPr>
            <p:cNvPr id="7" name="Google Shape;158;p12"/>
            <p:cNvSpPr/>
            <p:nvPr/>
          </p:nvSpPr>
          <p:spPr>
            <a:xfrm>
              <a:off x="1244675" y="422625"/>
              <a:ext cx="4283700" cy="1301400"/>
            </a:xfrm>
            <a:prstGeom prst="round2SameRect">
              <a:avLst>
                <a:gd name="adj1" fmla="val 16667"/>
                <a:gd name="adj2" fmla="val 0"/>
              </a:avLst>
            </a:prstGeom>
            <a:solidFill>
              <a:srgbClr val="9966FF"/>
            </a:solidFill>
            <a:ln>
              <a:solidFill>
                <a:schemeClr val="accent1"/>
              </a:solid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Pts val="1400"/>
                <a:buFont typeface="Arial"/>
                <a:buNone/>
                <a:tabLst/>
                <a:defRPr/>
              </a:pPr>
              <a:r>
                <a:rPr kumimoji="0" lang="ru-RU" sz="6000" b="1" i="0" u="none" strike="noStrike" kern="0" cap="none" spc="0" normalizeH="0" baseline="0" noProof="0" dirty="0" smtClean="0">
                  <a:ln>
                    <a:noFill/>
                  </a:ln>
                  <a:solidFill>
                    <a:schemeClr val="bg1"/>
                  </a:solidFill>
                  <a:effectLst/>
                  <a:uLnTx/>
                  <a:uFillTx/>
                  <a:latin typeface="Arial"/>
                  <a:ea typeface="Arial"/>
                  <a:cs typeface="Arial"/>
                  <a:sym typeface="Arial"/>
                </a:rPr>
                <a:t>1</a:t>
              </a:r>
              <a:endParaRPr kumimoji="0" sz="6000" b="1" i="0" u="none" strike="noStrike" kern="0" cap="none" spc="0" normalizeH="0" baseline="0" noProof="0" dirty="0">
                <a:ln>
                  <a:noFill/>
                </a:ln>
                <a:solidFill>
                  <a:schemeClr val="bg1"/>
                </a:solidFill>
                <a:effectLst/>
                <a:uLnTx/>
                <a:uFillTx/>
                <a:latin typeface="Arial"/>
                <a:ea typeface="Arial"/>
                <a:cs typeface="Arial"/>
                <a:sym typeface="Arial"/>
              </a:endParaRPr>
            </a:p>
          </p:txBody>
        </p:sp>
        <p:sp>
          <p:nvSpPr>
            <p:cNvPr id="17" name="Google Shape;447;p30"/>
            <p:cNvSpPr/>
            <p:nvPr/>
          </p:nvSpPr>
          <p:spPr>
            <a:xfrm>
              <a:off x="1622125" y="5742844"/>
              <a:ext cx="3547200" cy="624300"/>
            </a:xfrm>
            <a:prstGeom prst="rect">
              <a:avLst/>
            </a:prstGeom>
            <a:solidFill>
              <a:srgbClr val="9966FF"/>
            </a:solidFill>
            <a:ln>
              <a:solidFill>
                <a:schemeClr val="accent1"/>
              </a:solid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ru-RU" sz="3100" b="0" i="0" u="none" strike="noStrike" kern="0" cap="none" spc="0" normalizeH="0" baseline="0" noProof="0" dirty="0" smtClean="0">
                  <a:ln>
                    <a:noFill/>
                  </a:ln>
                  <a:solidFill>
                    <a:srgbClr val="FFFFFF"/>
                  </a:solidFill>
                  <a:effectLst/>
                  <a:uLnTx/>
                  <a:uFillTx/>
                  <a:latin typeface="Boogaloo"/>
                  <a:ea typeface="Boogaloo"/>
                  <a:cs typeface="Boogaloo"/>
                  <a:sym typeface="Boogaloo"/>
                </a:rPr>
                <a:t>Ответ </a:t>
              </a:r>
              <a:endParaRPr kumimoji="0" sz="3100" b="0" i="0" u="none" strike="noStrike" kern="0" cap="none" spc="0" normalizeH="0" baseline="0" noProof="0" dirty="0">
                <a:ln>
                  <a:noFill/>
                </a:ln>
                <a:solidFill>
                  <a:srgbClr val="FFFFFF"/>
                </a:solidFill>
                <a:effectLst/>
                <a:uLnTx/>
                <a:uFillTx/>
                <a:latin typeface="Boogaloo"/>
                <a:ea typeface="Boogaloo"/>
                <a:cs typeface="Boogaloo"/>
                <a:sym typeface="Boogaloo"/>
              </a:endParaRPr>
            </a:p>
          </p:txBody>
        </p:sp>
      </p:grpSp>
      <p:pic>
        <p:nvPicPr>
          <p:cNvPr id="22" name="Рисунок 21">
            <a:hlinkClick r:id="rId2" action="ppaction://hlinksldjump"/>
          </p:cNvPr>
          <p:cNvPicPr>
            <a:picLocks noChangeAspect="1"/>
          </p:cNvPicPr>
          <p:nvPr/>
        </p:nvPicPr>
        <p:blipFill>
          <a:blip r:embed="rId3"/>
          <a:stretch>
            <a:fillRect/>
          </a:stretch>
        </p:blipFill>
        <p:spPr>
          <a:xfrm>
            <a:off x="11558050" y="293935"/>
            <a:ext cx="420660" cy="426757"/>
          </a:xfrm>
          <a:prstGeom prst="rect">
            <a:avLst/>
          </a:prstGeom>
        </p:spPr>
      </p:pic>
      <p:sp>
        <p:nvSpPr>
          <p:cNvPr id="4" name="TextBox 3"/>
          <p:cNvSpPr txBox="1"/>
          <p:nvPr/>
        </p:nvSpPr>
        <p:spPr>
          <a:xfrm>
            <a:off x="1194768" y="2364361"/>
            <a:ext cx="4333607" cy="2862322"/>
          </a:xfrm>
          <a:prstGeom prst="rect">
            <a:avLst/>
          </a:prstGeom>
          <a:noFill/>
        </p:spPr>
        <p:txBody>
          <a:bodyPr wrap="square" rtlCol="0">
            <a:spAutoFit/>
          </a:bodyPr>
          <a:lstStyle/>
          <a:p>
            <a:pPr algn="ctr"/>
            <a:r>
              <a:rPr lang="ru-RU" sz="3600" b="1" dirty="0" smtClean="0">
                <a:solidFill>
                  <a:srgbClr val="3366FF"/>
                </a:solidFill>
              </a:rPr>
              <a:t>НАЛИВА_МЫЙ</a:t>
            </a:r>
            <a:endParaRPr lang="ru-RU" sz="3600" b="1" dirty="0">
              <a:solidFill>
                <a:srgbClr val="3366FF"/>
              </a:solidFill>
            </a:endParaRPr>
          </a:p>
          <a:p>
            <a:pPr algn="ctr"/>
            <a:r>
              <a:rPr lang="ru-RU" sz="3600" b="1" dirty="0" smtClean="0">
                <a:solidFill>
                  <a:srgbClr val="3366FF"/>
                </a:solidFill>
              </a:rPr>
              <a:t>МУЧ_МЫЙ</a:t>
            </a:r>
            <a:endParaRPr lang="ru-RU" sz="3600" b="1" dirty="0">
              <a:solidFill>
                <a:srgbClr val="3366FF"/>
              </a:solidFill>
            </a:endParaRPr>
          </a:p>
          <a:p>
            <a:pPr algn="ctr"/>
            <a:r>
              <a:rPr lang="ru-RU" sz="3600" b="1" dirty="0" smtClean="0">
                <a:solidFill>
                  <a:srgbClr val="3366FF"/>
                </a:solidFill>
              </a:rPr>
              <a:t>ВОЗОБНОВЛЯ_МЫЙ</a:t>
            </a:r>
            <a:endParaRPr lang="ru-RU" sz="3600" b="1" dirty="0">
              <a:solidFill>
                <a:srgbClr val="3366FF"/>
              </a:solidFill>
            </a:endParaRPr>
          </a:p>
          <a:p>
            <a:pPr algn="ctr"/>
            <a:r>
              <a:rPr lang="ru-RU" sz="3600" b="1" dirty="0" smtClean="0">
                <a:solidFill>
                  <a:srgbClr val="3366FF"/>
                </a:solidFill>
              </a:rPr>
              <a:t>ИСПОЛНЯ_МЫЙ</a:t>
            </a:r>
            <a:endParaRPr lang="ru-RU" sz="3600" b="1" dirty="0">
              <a:solidFill>
                <a:srgbClr val="3366FF"/>
              </a:solidFill>
            </a:endParaRPr>
          </a:p>
          <a:p>
            <a:pPr algn="ctr"/>
            <a:r>
              <a:rPr lang="ru-RU" sz="3600" b="1" dirty="0" smtClean="0">
                <a:solidFill>
                  <a:srgbClr val="3366FF"/>
                </a:solidFill>
              </a:rPr>
              <a:t>ВИД_МЫЙ</a:t>
            </a:r>
            <a:endParaRPr lang="ru-RU" sz="3600" b="1" dirty="0">
              <a:solidFill>
                <a:srgbClr val="3366FF"/>
              </a:solidFill>
            </a:endParaRPr>
          </a:p>
        </p:txBody>
      </p:sp>
      <p:grpSp>
        <p:nvGrpSpPr>
          <p:cNvPr id="11" name="Группа 10"/>
          <p:cNvGrpSpPr/>
          <p:nvPr/>
        </p:nvGrpSpPr>
        <p:grpSpPr>
          <a:xfrm>
            <a:off x="6243291" y="247762"/>
            <a:ext cx="4649700" cy="6519000"/>
            <a:chOff x="6243291" y="247762"/>
            <a:chExt cx="4649700" cy="6519000"/>
          </a:xfrm>
        </p:grpSpPr>
        <p:grpSp>
          <p:nvGrpSpPr>
            <p:cNvPr id="2" name="Группа 1"/>
            <p:cNvGrpSpPr/>
            <p:nvPr/>
          </p:nvGrpSpPr>
          <p:grpSpPr>
            <a:xfrm>
              <a:off x="6243291" y="247762"/>
              <a:ext cx="4649700" cy="6519000"/>
              <a:chOff x="6243291" y="247762"/>
              <a:chExt cx="4649700" cy="6519000"/>
            </a:xfrm>
          </p:grpSpPr>
          <p:sp>
            <p:nvSpPr>
              <p:cNvPr id="8" name="Google Shape;211;p17"/>
              <p:cNvSpPr/>
              <p:nvPr/>
            </p:nvSpPr>
            <p:spPr>
              <a:xfrm>
                <a:off x="6243291" y="247762"/>
                <a:ext cx="4649700" cy="6519000"/>
              </a:xfrm>
              <a:prstGeom prst="roundRect">
                <a:avLst>
                  <a:gd name="adj" fmla="val 6298"/>
                </a:avLst>
              </a:prstGeom>
              <a:solidFill>
                <a:srgbClr val="F3F3F3"/>
              </a:solid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 name="Google Shape;212;p17"/>
              <p:cNvSpPr/>
              <p:nvPr/>
            </p:nvSpPr>
            <p:spPr>
              <a:xfrm>
                <a:off x="6435441" y="422625"/>
                <a:ext cx="4265400" cy="6169200"/>
              </a:xfrm>
              <a:prstGeom prst="roundRect">
                <a:avLst>
                  <a:gd name="adj" fmla="val 6298"/>
                </a:avLst>
              </a:prstGeom>
              <a:solidFill>
                <a:srgbClr val="9966FF"/>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0" name="TextBox 9"/>
            <p:cNvSpPr txBox="1"/>
            <p:nvPr/>
          </p:nvSpPr>
          <p:spPr>
            <a:xfrm>
              <a:off x="6435441" y="2302273"/>
              <a:ext cx="4265400" cy="2862322"/>
            </a:xfrm>
            <a:prstGeom prst="rect">
              <a:avLst/>
            </a:prstGeom>
            <a:noFill/>
          </p:spPr>
          <p:txBody>
            <a:bodyPr wrap="square" rtlCol="0">
              <a:spAutoFit/>
            </a:bodyPr>
            <a:lstStyle/>
            <a:p>
              <a:pPr algn="ctr"/>
              <a:r>
                <a:rPr lang="ru-RU" sz="3600" b="1" dirty="0" smtClean="0">
                  <a:solidFill>
                    <a:schemeClr val="bg1"/>
                  </a:solidFill>
                </a:rPr>
                <a:t>НАЛИВАЕМЫЙ</a:t>
              </a:r>
            </a:p>
            <a:p>
              <a:pPr algn="ctr"/>
              <a:r>
                <a:rPr lang="ru-RU" sz="3600" b="1" dirty="0" smtClean="0">
                  <a:solidFill>
                    <a:schemeClr val="bg1"/>
                  </a:solidFill>
                </a:rPr>
                <a:t>МУЧИМЫЙ</a:t>
              </a:r>
            </a:p>
            <a:p>
              <a:pPr algn="ctr"/>
              <a:r>
                <a:rPr lang="ru-RU" sz="3600" b="1" dirty="0" smtClean="0">
                  <a:solidFill>
                    <a:schemeClr val="bg1"/>
                  </a:solidFill>
                </a:rPr>
                <a:t>ВОЗОБНОВЛЯЕМЫЙ</a:t>
              </a:r>
            </a:p>
            <a:p>
              <a:pPr algn="ctr"/>
              <a:r>
                <a:rPr lang="ru-RU" sz="3600" b="1" dirty="0" smtClean="0">
                  <a:solidFill>
                    <a:schemeClr val="bg1"/>
                  </a:solidFill>
                </a:rPr>
                <a:t>ИСПОЛНЯЕМЫЙ</a:t>
              </a:r>
            </a:p>
            <a:p>
              <a:pPr algn="ctr"/>
              <a:r>
                <a:rPr lang="ru-RU" sz="3600" b="1" dirty="0" smtClean="0">
                  <a:solidFill>
                    <a:schemeClr val="bg1"/>
                  </a:solidFill>
                </a:rPr>
                <a:t>ВИДИМЫЙ</a:t>
              </a:r>
              <a:endParaRPr lang="ru-RU" sz="3600" b="1" dirty="0">
                <a:solidFill>
                  <a:schemeClr val="bg1"/>
                </a:solidFill>
              </a:endParaRPr>
            </a:p>
          </p:txBody>
        </p:sp>
      </p:grpSp>
      <p:pic>
        <p:nvPicPr>
          <p:cNvPr id="12" name="Рисунок 11"/>
          <p:cNvPicPr>
            <a:picLocks noChangeAspect="1"/>
          </p:cNvPicPr>
          <p:nvPr/>
        </p:nvPicPr>
        <p:blipFill>
          <a:blip r:embed="rId4"/>
          <a:stretch>
            <a:fillRect/>
          </a:stretch>
        </p:blipFill>
        <p:spPr>
          <a:xfrm>
            <a:off x="1244625" y="340331"/>
            <a:ext cx="1987291" cy="1515731"/>
          </a:xfrm>
          <a:prstGeom prst="rect">
            <a:avLst/>
          </a:prstGeom>
        </p:spPr>
      </p:pic>
    </p:spTree>
    <p:extLst>
      <p:ext uri="{BB962C8B-B14F-4D97-AF65-F5344CB8AC3E}">
        <p14:creationId xmlns:p14="http://schemas.microsoft.com/office/powerpoint/2010/main" val="369005838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childTnLst>
              </p:cTn>
              <p:nextCondLst>
                <p:cond evt="onClick" delay="0">
                  <p:tgtEl>
                    <p:spTgt spid="3"/>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1"/>
          <p:cNvGrpSpPr/>
          <p:nvPr/>
        </p:nvGrpSpPr>
        <p:grpSpPr>
          <a:xfrm>
            <a:off x="1061691" y="247762"/>
            <a:ext cx="4649700" cy="6519000"/>
            <a:chOff x="1061691" y="247762"/>
            <a:chExt cx="4649700" cy="6519000"/>
          </a:xfrm>
        </p:grpSpPr>
        <p:sp>
          <p:nvSpPr>
            <p:cNvPr id="5" name="Google Shape;156;p12"/>
            <p:cNvSpPr/>
            <p:nvPr/>
          </p:nvSpPr>
          <p:spPr>
            <a:xfrm>
              <a:off x="1061691" y="247762"/>
              <a:ext cx="4649700" cy="6519000"/>
            </a:xfrm>
            <a:prstGeom prst="roundRect">
              <a:avLst>
                <a:gd name="adj" fmla="val 6298"/>
              </a:avLst>
            </a:prstGeom>
            <a:solidFill>
              <a:srgbClr val="F3F3F3"/>
            </a:solid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a:buClr>
                  <a:srgbClr val="000000"/>
                </a:buClr>
                <a:buSzPts val="1400"/>
                <a:buFont typeface="Arial"/>
                <a:buNone/>
              </a:pPr>
              <a:endParaRPr sz="1400" kern="0">
                <a:solidFill>
                  <a:srgbClr val="000000"/>
                </a:solidFill>
                <a:latin typeface="Arial"/>
                <a:ea typeface="Arial"/>
                <a:cs typeface="Arial"/>
                <a:sym typeface="Arial"/>
              </a:endParaRPr>
            </a:p>
          </p:txBody>
        </p:sp>
        <p:sp>
          <p:nvSpPr>
            <p:cNvPr id="6" name="Google Shape;157;p12"/>
            <p:cNvSpPr/>
            <p:nvPr/>
          </p:nvSpPr>
          <p:spPr>
            <a:xfrm>
              <a:off x="1263025" y="422625"/>
              <a:ext cx="4265400" cy="6169200"/>
            </a:xfrm>
            <a:prstGeom prst="roundRect">
              <a:avLst>
                <a:gd name="adj" fmla="val 6298"/>
              </a:avLst>
            </a:prstGeom>
            <a:noFill/>
            <a:ln w="38100" cap="flat" cmpd="sng">
              <a:solidFill>
                <a:srgbClr val="6FA8DC"/>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buFont typeface="Arial"/>
                <a:buNone/>
              </a:pPr>
              <a:endParaRPr sz="1400" kern="0">
                <a:solidFill>
                  <a:srgbClr val="000000"/>
                </a:solidFill>
                <a:latin typeface="Arial"/>
                <a:ea typeface="Arial"/>
                <a:cs typeface="Arial"/>
                <a:sym typeface="Arial"/>
              </a:endParaRPr>
            </a:p>
          </p:txBody>
        </p:sp>
        <p:sp>
          <p:nvSpPr>
            <p:cNvPr id="7" name="Google Shape;158;p12"/>
            <p:cNvSpPr/>
            <p:nvPr/>
          </p:nvSpPr>
          <p:spPr>
            <a:xfrm>
              <a:off x="1244675" y="422625"/>
              <a:ext cx="4283700" cy="1301400"/>
            </a:xfrm>
            <a:prstGeom prst="round2SameRect">
              <a:avLst>
                <a:gd name="adj1" fmla="val 16667"/>
                <a:gd name="adj2" fmla="val 0"/>
              </a:avLst>
            </a:prstGeom>
            <a:solidFill>
              <a:srgbClr val="6FA8DC"/>
            </a:solidFill>
            <a:ln>
              <a:noFill/>
            </a:ln>
          </p:spPr>
          <p:txBody>
            <a:bodyPr spcFirstLastPara="1" wrap="square" lIns="91425" tIns="91425" rIns="91425" bIns="91425" anchor="ctr" anchorCtr="0">
              <a:noAutofit/>
            </a:bodyPr>
            <a:lstStyle/>
            <a:p>
              <a:pPr algn="ctr">
                <a:buClr>
                  <a:srgbClr val="000000"/>
                </a:buClr>
                <a:buSzPts val="1400"/>
                <a:buFont typeface="Arial"/>
                <a:buNone/>
              </a:pPr>
              <a:r>
                <a:rPr lang="ru-RU" sz="6000" b="1" kern="0" dirty="0" smtClean="0">
                  <a:solidFill>
                    <a:schemeClr val="bg1"/>
                  </a:solidFill>
                  <a:latin typeface="Arial"/>
                  <a:ea typeface="Arial"/>
                  <a:cs typeface="Arial"/>
                  <a:sym typeface="Arial"/>
                </a:rPr>
                <a:t>2</a:t>
              </a:r>
              <a:endParaRPr sz="6000" b="1" kern="0" dirty="0">
                <a:solidFill>
                  <a:schemeClr val="bg1"/>
                </a:solidFill>
                <a:latin typeface="Arial"/>
                <a:ea typeface="Arial"/>
                <a:cs typeface="Arial"/>
                <a:sym typeface="Arial"/>
              </a:endParaRPr>
            </a:p>
          </p:txBody>
        </p:sp>
        <p:sp>
          <p:nvSpPr>
            <p:cNvPr id="17" name="Google Shape;447;p30"/>
            <p:cNvSpPr/>
            <p:nvPr/>
          </p:nvSpPr>
          <p:spPr>
            <a:xfrm>
              <a:off x="1622125" y="5742844"/>
              <a:ext cx="3547200" cy="624300"/>
            </a:xfrm>
            <a:prstGeom prst="rect">
              <a:avLst/>
            </a:prstGeom>
            <a:solidFill>
              <a:schemeClr val="accent1"/>
            </a:solidFill>
            <a:ln>
              <a:noFill/>
            </a:ln>
          </p:spPr>
          <p:txBody>
            <a:bodyPr spcFirstLastPara="1" wrap="square" lIns="91425" tIns="91425" rIns="91425" bIns="91425" anchor="ctr" anchorCtr="0">
              <a:noAutofit/>
            </a:bodyPr>
            <a:lstStyle/>
            <a:p>
              <a:pPr algn="ctr">
                <a:buClr>
                  <a:srgbClr val="000000"/>
                </a:buClr>
                <a:buFont typeface="Arial"/>
                <a:buNone/>
              </a:pPr>
              <a:r>
                <a:rPr lang="ru-RU" sz="3100" kern="0" dirty="0" smtClean="0">
                  <a:solidFill>
                    <a:srgbClr val="FFFFFF"/>
                  </a:solidFill>
                  <a:latin typeface="Boogaloo"/>
                  <a:ea typeface="Boogaloo"/>
                  <a:cs typeface="Boogaloo"/>
                  <a:sym typeface="Boogaloo"/>
                </a:rPr>
                <a:t>Ответ </a:t>
              </a:r>
              <a:endParaRPr sz="3100" kern="0" dirty="0">
                <a:solidFill>
                  <a:srgbClr val="FFFFFF"/>
                </a:solidFill>
                <a:latin typeface="Boogaloo"/>
                <a:ea typeface="Boogaloo"/>
                <a:cs typeface="Boogaloo"/>
                <a:sym typeface="Boogaloo"/>
              </a:endParaRPr>
            </a:p>
          </p:txBody>
        </p:sp>
      </p:grpSp>
      <p:pic>
        <p:nvPicPr>
          <p:cNvPr id="18" name="Рисунок 17">
            <a:hlinkClick r:id="rId2" action="ppaction://hlinksldjump"/>
          </p:cNvPr>
          <p:cNvPicPr>
            <a:picLocks noChangeAspect="1"/>
          </p:cNvPicPr>
          <p:nvPr/>
        </p:nvPicPr>
        <p:blipFill>
          <a:blip r:embed="rId3"/>
          <a:stretch>
            <a:fillRect/>
          </a:stretch>
        </p:blipFill>
        <p:spPr>
          <a:xfrm>
            <a:off x="11558050" y="293935"/>
            <a:ext cx="420660" cy="426757"/>
          </a:xfrm>
          <a:prstGeom prst="rect">
            <a:avLst/>
          </a:prstGeom>
        </p:spPr>
      </p:pic>
      <p:sp>
        <p:nvSpPr>
          <p:cNvPr id="11" name="TextBox 10"/>
          <p:cNvSpPr txBox="1"/>
          <p:nvPr/>
        </p:nvSpPr>
        <p:spPr>
          <a:xfrm>
            <a:off x="1443425" y="1840608"/>
            <a:ext cx="3962293" cy="3785652"/>
          </a:xfrm>
          <a:prstGeom prst="rect">
            <a:avLst/>
          </a:prstGeom>
          <a:noFill/>
        </p:spPr>
        <p:txBody>
          <a:bodyPr wrap="square" rtlCol="0">
            <a:spAutoFit/>
          </a:bodyPr>
          <a:lstStyle/>
          <a:p>
            <a:pPr algn="ctr"/>
            <a:r>
              <a:rPr lang="ru-RU" sz="4000" b="1" dirty="0">
                <a:solidFill>
                  <a:srgbClr val="3366FF"/>
                </a:solidFill>
              </a:rPr>
              <a:t>Я шёл по </a:t>
            </a:r>
            <a:r>
              <a:rPr lang="ru-RU" sz="4000" b="1" dirty="0" smtClean="0">
                <a:solidFill>
                  <a:srgbClr val="3366FF"/>
                </a:solidFill>
              </a:rPr>
              <a:t>дорожке </a:t>
            </a:r>
            <a:r>
              <a:rPr lang="ru-RU" sz="4000" b="1" dirty="0">
                <a:solidFill>
                  <a:srgbClr val="3366FF"/>
                </a:solidFill>
              </a:rPr>
              <a:t>густо усыпанной шуршащими под ногами листьями.</a:t>
            </a:r>
          </a:p>
        </p:txBody>
      </p:sp>
      <p:grpSp>
        <p:nvGrpSpPr>
          <p:cNvPr id="4" name="Группа 3"/>
          <p:cNvGrpSpPr/>
          <p:nvPr/>
        </p:nvGrpSpPr>
        <p:grpSpPr>
          <a:xfrm>
            <a:off x="6243291" y="247762"/>
            <a:ext cx="4649700" cy="6519000"/>
            <a:chOff x="6243291" y="247762"/>
            <a:chExt cx="4649700" cy="6519000"/>
          </a:xfrm>
        </p:grpSpPr>
        <p:grpSp>
          <p:nvGrpSpPr>
            <p:cNvPr id="3" name="Группа 2"/>
            <p:cNvGrpSpPr/>
            <p:nvPr/>
          </p:nvGrpSpPr>
          <p:grpSpPr>
            <a:xfrm>
              <a:off x="6243291" y="247762"/>
              <a:ext cx="4649700" cy="6519000"/>
              <a:chOff x="6243291" y="247762"/>
              <a:chExt cx="4649700" cy="6519000"/>
            </a:xfrm>
          </p:grpSpPr>
          <p:sp>
            <p:nvSpPr>
              <p:cNvPr id="8" name="Google Shape;211;p17"/>
              <p:cNvSpPr/>
              <p:nvPr/>
            </p:nvSpPr>
            <p:spPr>
              <a:xfrm>
                <a:off x="6243291" y="247762"/>
                <a:ext cx="4649700" cy="6519000"/>
              </a:xfrm>
              <a:prstGeom prst="roundRect">
                <a:avLst>
                  <a:gd name="adj" fmla="val 6298"/>
                </a:avLst>
              </a:prstGeom>
              <a:solidFill>
                <a:srgbClr val="F3F3F3"/>
              </a:solid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a:buClr>
                    <a:srgbClr val="000000"/>
                  </a:buClr>
                  <a:buSzPts val="1400"/>
                  <a:buFont typeface="Arial"/>
                  <a:buNone/>
                </a:pPr>
                <a:endParaRPr sz="1400">
                  <a:solidFill>
                    <a:srgbClr val="000000"/>
                  </a:solidFill>
                  <a:latin typeface="Arial"/>
                  <a:ea typeface="Arial"/>
                  <a:cs typeface="Arial"/>
                  <a:sym typeface="Arial"/>
                </a:endParaRPr>
              </a:p>
            </p:txBody>
          </p:sp>
          <p:sp>
            <p:nvSpPr>
              <p:cNvPr id="9" name="Google Shape;212;p17"/>
              <p:cNvSpPr/>
              <p:nvPr/>
            </p:nvSpPr>
            <p:spPr>
              <a:xfrm>
                <a:off x="6435441" y="422625"/>
                <a:ext cx="4265400" cy="6169200"/>
              </a:xfrm>
              <a:prstGeom prst="roundRect">
                <a:avLst>
                  <a:gd name="adj" fmla="val 6298"/>
                </a:avLst>
              </a:prstGeom>
              <a:solidFill>
                <a:schemeClr val="accent1"/>
              </a:solidFill>
              <a:ln w="381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buFont typeface="Arial"/>
                  <a:buNone/>
                </a:pPr>
                <a:endParaRPr sz="1400">
                  <a:solidFill>
                    <a:srgbClr val="000000"/>
                  </a:solidFill>
                  <a:latin typeface="Arial"/>
                  <a:ea typeface="Arial"/>
                  <a:cs typeface="Arial"/>
                  <a:sym typeface="Arial"/>
                </a:endParaRPr>
              </a:p>
            </p:txBody>
          </p:sp>
        </p:grpSp>
        <p:sp>
          <p:nvSpPr>
            <p:cNvPr id="12" name="TextBox 11"/>
            <p:cNvSpPr txBox="1"/>
            <p:nvPr/>
          </p:nvSpPr>
          <p:spPr>
            <a:xfrm>
              <a:off x="6580341" y="1724025"/>
              <a:ext cx="4120500" cy="3785652"/>
            </a:xfrm>
            <a:prstGeom prst="rect">
              <a:avLst/>
            </a:prstGeom>
            <a:noFill/>
          </p:spPr>
          <p:txBody>
            <a:bodyPr wrap="square" rtlCol="0">
              <a:spAutoFit/>
            </a:bodyPr>
            <a:lstStyle/>
            <a:p>
              <a:pPr algn="ctr"/>
              <a:r>
                <a:rPr lang="ru-RU" sz="4000" b="1" dirty="0" smtClean="0">
                  <a:solidFill>
                    <a:schemeClr val="bg1"/>
                  </a:solidFill>
                </a:rPr>
                <a:t>Я шёл по дорожке, </a:t>
              </a:r>
              <a:r>
                <a:rPr lang="ru-RU" sz="4000" b="1" dirty="0" smtClean="0">
                  <a:solidFill>
                    <a:schemeClr val="accent4">
                      <a:lumMod val="40000"/>
                      <a:lumOff val="60000"/>
                    </a:schemeClr>
                  </a:solidFill>
                </a:rPr>
                <a:t>густо усыпанной </a:t>
              </a:r>
              <a:r>
                <a:rPr lang="ru-RU" sz="4000" b="1" dirty="0" smtClean="0">
                  <a:solidFill>
                    <a:srgbClr val="66FFFF"/>
                  </a:solidFill>
                </a:rPr>
                <a:t>шуршащими под ногами </a:t>
              </a:r>
              <a:r>
                <a:rPr lang="ru-RU" sz="4000" b="1" dirty="0" smtClean="0">
                  <a:solidFill>
                    <a:schemeClr val="accent4">
                      <a:lumMod val="40000"/>
                      <a:lumOff val="60000"/>
                    </a:schemeClr>
                  </a:solidFill>
                </a:rPr>
                <a:t>листьями</a:t>
              </a:r>
              <a:r>
                <a:rPr lang="ru-RU" sz="4000" b="1" dirty="0" smtClean="0">
                  <a:solidFill>
                    <a:schemeClr val="bg1"/>
                  </a:solidFill>
                </a:rPr>
                <a:t>.</a:t>
              </a:r>
              <a:endParaRPr lang="ru-RU" sz="4000" b="1" dirty="0">
                <a:solidFill>
                  <a:schemeClr val="bg1"/>
                </a:solidFill>
              </a:endParaRPr>
            </a:p>
          </p:txBody>
        </p:sp>
      </p:grpSp>
      <p:pic>
        <p:nvPicPr>
          <p:cNvPr id="14" name="Рисунок 13"/>
          <p:cNvPicPr>
            <a:picLocks noChangeAspect="1"/>
          </p:cNvPicPr>
          <p:nvPr/>
        </p:nvPicPr>
        <p:blipFill>
          <a:blip r:embed="rId4"/>
          <a:stretch>
            <a:fillRect/>
          </a:stretch>
        </p:blipFill>
        <p:spPr>
          <a:xfrm>
            <a:off x="1229614" y="349336"/>
            <a:ext cx="1744864" cy="1447977"/>
          </a:xfrm>
          <a:prstGeom prst="rect">
            <a:avLst/>
          </a:prstGeom>
        </p:spPr>
      </p:pic>
    </p:spTree>
    <p:extLst>
      <p:ext uri="{BB962C8B-B14F-4D97-AF65-F5344CB8AC3E}">
        <p14:creationId xmlns:p14="http://schemas.microsoft.com/office/powerpoint/2010/main" val="12610202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nextCondLst>
                <p:cond evt="onClick" delay="0">
                  <p:tgtEl>
                    <p:spTgt spid="2"/>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1"/>
          <p:cNvGrpSpPr/>
          <p:nvPr/>
        </p:nvGrpSpPr>
        <p:grpSpPr>
          <a:xfrm>
            <a:off x="1061691" y="247762"/>
            <a:ext cx="4649700" cy="6519000"/>
            <a:chOff x="1061691" y="247762"/>
            <a:chExt cx="4649700" cy="6519000"/>
          </a:xfrm>
        </p:grpSpPr>
        <p:sp>
          <p:nvSpPr>
            <p:cNvPr id="5" name="Google Shape;156;p12"/>
            <p:cNvSpPr/>
            <p:nvPr/>
          </p:nvSpPr>
          <p:spPr>
            <a:xfrm>
              <a:off x="1061691" y="247762"/>
              <a:ext cx="4649700" cy="6519000"/>
            </a:xfrm>
            <a:prstGeom prst="roundRect">
              <a:avLst>
                <a:gd name="adj" fmla="val 6298"/>
              </a:avLst>
            </a:prstGeom>
            <a:solidFill>
              <a:srgbClr val="F3F3F3"/>
            </a:solid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a:buClr>
                  <a:srgbClr val="000000"/>
                </a:buClr>
                <a:buSzPts val="1400"/>
                <a:buFont typeface="Arial"/>
                <a:buNone/>
              </a:pPr>
              <a:endParaRPr sz="1400" kern="0">
                <a:solidFill>
                  <a:srgbClr val="000000"/>
                </a:solidFill>
                <a:latin typeface="Arial"/>
                <a:ea typeface="Arial"/>
                <a:cs typeface="Arial"/>
                <a:sym typeface="Arial"/>
              </a:endParaRPr>
            </a:p>
          </p:txBody>
        </p:sp>
        <p:sp>
          <p:nvSpPr>
            <p:cNvPr id="6" name="Google Shape;157;p12"/>
            <p:cNvSpPr/>
            <p:nvPr/>
          </p:nvSpPr>
          <p:spPr>
            <a:xfrm>
              <a:off x="1263025" y="422625"/>
              <a:ext cx="4265400" cy="6169200"/>
            </a:xfrm>
            <a:prstGeom prst="roundRect">
              <a:avLst>
                <a:gd name="adj" fmla="val 6298"/>
              </a:avLst>
            </a:prstGeom>
            <a:noFill/>
            <a:ln w="38100" cap="flat" cmpd="sng">
              <a:solidFill>
                <a:srgbClr val="00B050"/>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buFont typeface="Arial"/>
                <a:buNone/>
              </a:pPr>
              <a:endParaRPr sz="1400" kern="0">
                <a:solidFill>
                  <a:srgbClr val="000000"/>
                </a:solidFill>
                <a:latin typeface="Arial"/>
                <a:ea typeface="Arial"/>
                <a:cs typeface="Arial"/>
                <a:sym typeface="Arial"/>
              </a:endParaRPr>
            </a:p>
          </p:txBody>
        </p:sp>
        <p:sp>
          <p:nvSpPr>
            <p:cNvPr id="7" name="Google Shape;158;p12"/>
            <p:cNvSpPr/>
            <p:nvPr/>
          </p:nvSpPr>
          <p:spPr>
            <a:xfrm>
              <a:off x="1244675" y="422625"/>
              <a:ext cx="4283700" cy="1301400"/>
            </a:xfrm>
            <a:prstGeom prst="round2SameRect">
              <a:avLst>
                <a:gd name="adj1" fmla="val 16667"/>
                <a:gd name="adj2" fmla="val 0"/>
              </a:avLst>
            </a:prstGeom>
            <a:solidFill>
              <a:srgbClr val="00B050"/>
            </a:solidFill>
            <a:ln>
              <a:solidFill>
                <a:srgbClr val="00B050"/>
              </a:solidFill>
            </a:ln>
          </p:spPr>
          <p:txBody>
            <a:bodyPr spcFirstLastPara="1" wrap="square" lIns="91425" tIns="91425" rIns="91425" bIns="91425" anchor="ctr" anchorCtr="0">
              <a:noAutofit/>
            </a:bodyPr>
            <a:lstStyle/>
            <a:p>
              <a:pPr algn="ctr">
                <a:buClr>
                  <a:srgbClr val="000000"/>
                </a:buClr>
                <a:buSzPts val="1400"/>
                <a:buFont typeface="Arial"/>
                <a:buNone/>
              </a:pPr>
              <a:r>
                <a:rPr lang="ru-RU" sz="6000" b="1" kern="0" dirty="0" smtClean="0">
                  <a:solidFill>
                    <a:schemeClr val="bg1"/>
                  </a:solidFill>
                  <a:latin typeface="Arial"/>
                  <a:ea typeface="Arial"/>
                  <a:cs typeface="Arial"/>
                  <a:sym typeface="Arial"/>
                </a:rPr>
                <a:t>3</a:t>
              </a:r>
              <a:endParaRPr sz="6000" b="1" kern="0" dirty="0">
                <a:solidFill>
                  <a:schemeClr val="bg1"/>
                </a:solidFill>
                <a:latin typeface="Arial"/>
                <a:ea typeface="Arial"/>
                <a:cs typeface="Arial"/>
                <a:sym typeface="Arial"/>
              </a:endParaRPr>
            </a:p>
          </p:txBody>
        </p:sp>
        <p:sp>
          <p:nvSpPr>
            <p:cNvPr id="17" name="Google Shape;447;p30"/>
            <p:cNvSpPr/>
            <p:nvPr/>
          </p:nvSpPr>
          <p:spPr>
            <a:xfrm>
              <a:off x="1622125" y="5742844"/>
              <a:ext cx="3547200" cy="624300"/>
            </a:xfrm>
            <a:prstGeom prst="rect">
              <a:avLst/>
            </a:prstGeom>
            <a:solidFill>
              <a:srgbClr val="00B050"/>
            </a:solidFill>
            <a:ln>
              <a:solidFill>
                <a:srgbClr val="00B050"/>
              </a:solidFill>
            </a:ln>
          </p:spPr>
          <p:txBody>
            <a:bodyPr spcFirstLastPara="1" wrap="square" lIns="91425" tIns="91425" rIns="91425" bIns="91425" anchor="ctr" anchorCtr="0">
              <a:noAutofit/>
            </a:bodyPr>
            <a:lstStyle/>
            <a:p>
              <a:pPr algn="ctr">
                <a:buClr>
                  <a:srgbClr val="000000"/>
                </a:buClr>
                <a:buFont typeface="Arial"/>
                <a:buNone/>
              </a:pPr>
              <a:r>
                <a:rPr lang="ru-RU" sz="3100" kern="0" dirty="0" smtClean="0">
                  <a:solidFill>
                    <a:srgbClr val="FFFFFF"/>
                  </a:solidFill>
                  <a:latin typeface="Boogaloo"/>
                  <a:ea typeface="Boogaloo"/>
                  <a:cs typeface="Boogaloo"/>
                  <a:sym typeface="Boogaloo"/>
                </a:rPr>
                <a:t>Ответ </a:t>
              </a:r>
              <a:endParaRPr sz="3100" kern="0" dirty="0">
                <a:solidFill>
                  <a:srgbClr val="FFFFFF"/>
                </a:solidFill>
                <a:latin typeface="Boogaloo"/>
                <a:ea typeface="Boogaloo"/>
                <a:cs typeface="Boogaloo"/>
                <a:sym typeface="Boogaloo"/>
              </a:endParaRPr>
            </a:p>
          </p:txBody>
        </p:sp>
      </p:grpSp>
      <p:pic>
        <p:nvPicPr>
          <p:cNvPr id="18" name="Рисунок 17">
            <a:hlinkClick r:id="rId2" action="ppaction://hlinksldjump"/>
          </p:cNvPr>
          <p:cNvPicPr>
            <a:picLocks noChangeAspect="1"/>
          </p:cNvPicPr>
          <p:nvPr/>
        </p:nvPicPr>
        <p:blipFill>
          <a:blip r:embed="rId3"/>
          <a:stretch>
            <a:fillRect/>
          </a:stretch>
        </p:blipFill>
        <p:spPr>
          <a:xfrm>
            <a:off x="11558050" y="293935"/>
            <a:ext cx="420660" cy="426757"/>
          </a:xfrm>
          <a:prstGeom prst="rect">
            <a:avLst/>
          </a:prstGeom>
        </p:spPr>
      </p:pic>
      <p:sp>
        <p:nvSpPr>
          <p:cNvPr id="11" name="TextBox 10"/>
          <p:cNvSpPr txBox="1"/>
          <p:nvPr/>
        </p:nvSpPr>
        <p:spPr>
          <a:xfrm>
            <a:off x="1443425" y="2099082"/>
            <a:ext cx="3886199" cy="2862322"/>
          </a:xfrm>
          <a:prstGeom prst="rect">
            <a:avLst/>
          </a:prstGeom>
          <a:noFill/>
        </p:spPr>
        <p:txBody>
          <a:bodyPr wrap="square" rtlCol="0">
            <a:spAutoFit/>
          </a:bodyPr>
          <a:lstStyle/>
          <a:p>
            <a:pPr algn="ctr"/>
            <a:r>
              <a:rPr lang="ru-RU" sz="3600" b="1" dirty="0" smtClean="0">
                <a:solidFill>
                  <a:srgbClr val="3366FF"/>
                </a:solidFill>
              </a:rPr>
              <a:t>СТРО_ЩИЙ</a:t>
            </a:r>
            <a:endParaRPr lang="ru-RU" sz="3600" b="1" dirty="0">
              <a:solidFill>
                <a:srgbClr val="3366FF"/>
              </a:solidFill>
            </a:endParaRPr>
          </a:p>
          <a:p>
            <a:pPr algn="ctr"/>
            <a:r>
              <a:rPr lang="ru-RU" sz="3600" b="1" dirty="0" smtClean="0">
                <a:solidFill>
                  <a:srgbClr val="3366FF"/>
                </a:solidFill>
              </a:rPr>
              <a:t>ВОЛНУ_ЩИЙ</a:t>
            </a:r>
            <a:endParaRPr lang="ru-RU" sz="3600" b="1" dirty="0">
              <a:solidFill>
                <a:srgbClr val="3366FF"/>
              </a:solidFill>
            </a:endParaRPr>
          </a:p>
          <a:p>
            <a:pPr algn="ctr"/>
            <a:r>
              <a:rPr lang="ru-RU" sz="3600" b="1" dirty="0" smtClean="0">
                <a:solidFill>
                  <a:srgbClr val="3366FF"/>
                </a:solidFill>
              </a:rPr>
              <a:t>ПИЛ_ЩИЙ</a:t>
            </a:r>
            <a:endParaRPr lang="ru-RU" sz="3600" b="1" dirty="0">
              <a:solidFill>
                <a:srgbClr val="3366FF"/>
              </a:solidFill>
            </a:endParaRPr>
          </a:p>
          <a:p>
            <a:pPr algn="ctr"/>
            <a:r>
              <a:rPr lang="ru-RU" sz="3600" b="1" dirty="0" smtClean="0">
                <a:solidFill>
                  <a:srgbClr val="3366FF"/>
                </a:solidFill>
              </a:rPr>
              <a:t>ЛЕЧ_ЩИЙ</a:t>
            </a:r>
            <a:endParaRPr lang="ru-RU" sz="3600" b="1" dirty="0">
              <a:solidFill>
                <a:srgbClr val="3366FF"/>
              </a:solidFill>
            </a:endParaRPr>
          </a:p>
          <a:p>
            <a:pPr algn="ctr"/>
            <a:r>
              <a:rPr lang="ru-RU" sz="3600" b="1" dirty="0" smtClean="0">
                <a:solidFill>
                  <a:srgbClr val="3366FF"/>
                </a:solidFill>
              </a:rPr>
              <a:t>ГРОХОЧ_ЩИЙ</a:t>
            </a:r>
            <a:endParaRPr lang="ru-RU" sz="3600" b="1" dirty="0">
              <a:solidFill>
                <a:srgbClr val="3366FF"/>
              </a:solidFill>
            </a:endParaRPr>
          </a:p>
        </p:txBody>
      </p:sp>
      <p:grpSp>
        <p:nvGrpSpPr>
          <p:cNvPr id="4" name="Группа 3"/>
          <p:cNvGrpSpPr/>
          <p:nvPr/>
        </p:nvGrpSpPr>
        <p:grpSpPr>
          <a:xfrm>
            <a:off x="6243291" y="247762"/>
            <a:ext cx="4649700" cy="6519000"/>
            <a:chOff x="6243291" y="247762"/>
            <a:chExt cx="4649700" cy="6519000"/>
          </a:xfrm>
        </p:grpSpPr>
        <p:grpSp>
          <p:nvGrpSpPr>
            <p:cNvPr id="3" name="Группа 2"/>
            <p:cNvGrpSpPr/>
            <p:nvPr/>
          </p:nvGrpSpPr>
          <p:grpSpPr>
            <a:xfrm>
              <a:off x="6243291" y="247762"/>
              <a:ext cx="4649700" cy="6519000"/>
              <a:chOff x="6243291" y="247762"/>
              <a:chExt cx="4649700" cy="6519000"/>
            </a:xfrm>
          </p:grpSpPr>
          <p:sp>
            <p:nvSpPr>
              <p:cNvPr id="8" name="Google Shape;211;p17"/>
              <p:cNvSpPr/>
              <p:nvPr/>
            </p:nvSpPr>
            <p:spPr>
              <a:xfrm>
                <a:off x="6243291" y="247762"/>
                <a:ext cx="4649700" cy="6519000"/>
              </a:xfrm>
              <a:prstGeom prst="roundRect">
                <a:avLst>
                  <a:gd name="adj" fmla="val 6298"/>
                </a:avLst>
              </a:prstGeom>
              <a:solidFill>
                <a:srgbClr val="F3F3F3"/>
              </a:solid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a:buClr>
                    <a:srgbClr val="000000"/>
                  </a:buClr>
                  <a:buSzPts val="1400"/>
                  <a:buFont typeface="Arial"/>
                  <a:buNone/>
                </a:pPr>
                <a:endParaRPr sz="1400">
                  <a:solidFill>
                    <a:srgbClr val="000000"/>
                  </a:solidFill>
                  <a:latin typeface="Arial"/>
                  <a:ea typeface="Arial"/>
                  <a:cs typeface="Arial"/>
                  <a:sym typeface="Arial"/>
                </a:endParaRPr>
              </a:p>
            </p:txBody>
          </p:sp>
          <p:sp>
            <p:nvSpPr>
              <p:cNvPr id="9" name="Google Shape;212;p17"/>
              <p:cNvSpPr/>
              <p:nvPr/>
            </p:nvSpPr>
            <p:spPr>
              <a:xfrm>
                <a:off x="6435441" y="422625"/>
                <a:ext cx="4265400" cy="6169200"/>
              </a:xfrm>
              <a:prstGeom prst="roundRect">
                <a:avLst>
                  <a:gd name="adj" fmla="val 6298"/>
                </a:avLst>
              </a:prstGeom>
              <a:solidFill>
                <a:srgbClr val="00B050"/>
              </a:solidFill>
              <a:ln w="38100" cap="flat" cmpd="sng">
                <a:solidFill>
                  <a:srgbClr val="00B050"/>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buFont typeface="Arial"/>
                  <a:buNone/>
                </a:pPr>
                <a:endParaRPr sz="1400">
                  <a:solidFill>
                    <a:srgbClr val="000000"/>
                  </a:solidFill>
                  <a:latin typeface="Arial"/>
                  <a:ea typeface="Arial"/>
                  <a:cs typeface="Arial"/>
                  <a:sym typeface="Arial"/>
                </a:endParaRPr>
              </a:p>
            </p:txBody>
          </p:sp>
        </p:grpSp>
        <p:sp>
          <p:nvSpPr>
            <p:cNvPr id="12" name="TextBox 11"/>
            <p:cNvSpPr txBox="1"/>
            <p:nvPr/>
          </p:nvSpPr>
          <p:spPr>
            <a:xfrm>
              <a:off x="6507891" y="2076064"/>
              <a:ext cx="4120500" cy="2862322"/>
            </a:xfrm>
            <a:prstGeom prst="rect">
              <a:avLst/>
            </a:prstGeom>
            <a:noFill/>
          </p:spPr>
          <p:txBody>
            <a:bodyPr wrap="square" rtlCol="0">
              <a:spAutoFit/>
            </a:bodyPr>
            <a:lstStyle/>
            <a:p>
              <a:pPr algn="ctr"/>
              <a:r>
                <a:rPr lang="ru-RU" sz="3600" b="1" dirty="0" smtClean="0">
                  <a:solidFill>
                    <a:schemeClr val="bg1"/>
                  </a:solidFill>
                </a:rPr>
                <a:t>СТРОЯЩИЙ</a:t>
              </a:r>
            </a:p>
            <a:p>
              <a:pPr algn="ctr"/>
              <a:r>
                <a:rPr lang="ru-RU" sz="3600" b="1" dirty="0" smtClean="0">
                  <a:solidFill>
                    <a:schemeClr val="bg1"/>
                  </a:solidFill>
                </a:rPr>
                <a:t>ВОЛНУЮЩИЙ</a:t>
              </a:r>
            </a:p>
            <a:p>
              <a:pPr algn="ctr"/>
              <a:r>
                <a:rPr lang="ru-RU" sz="3600" b="1" dirty="0" smtClean="0">
                  <a:solidFill>
                    <a:schemeClr val="bg1"/>
                  </a:solidFill>
                </a:rPr>
                <a:t>ПИЛЯЩИЙ</a:t>
              </a:r>
            </a:p>
            <a:p>
              <a:pPr algn="ctr"/>
              <a:r>
                <a:rPr lang="ru-RU" sz="3600" b="1" dirty="0" smtClean="0">
                  <a:solidFill>
                    <a:schemeClr val="bg1"/>
                  </a:solidFill>
                </a:rPr>
                <a:t>ЛЕЧАЩИЙ</a:t>
              </a:r>
            </a:p>
            <a:p>
              <a:pPr algn="ctr"/>
              <a:r>
                <a:rPr lang="ru-RU" sz="3600" b="1" dirty="0" smtClean="0">
                  <a:solidFill>
                    <a:schemeClr val="bg1"/>
                  </a:solidFill>
                </a:rPr>
                <a:t>ГРОХОЧУЩИЙ</a:t>
              </a:r>
            </a:p>
          </p:txBody>
        </p:sp>
      </p:grpSp>
      <p:pic>
        <p:nvPicPr>
          <p:cNvPr id="10" name="Рисунок 9"/>
          <p:cNvPicPr>
            <a:picLocks noChangeAspect="1"/>
          </p:cNvPicPr>
          <p:nvPr/>
        </p:nvPicPr>
        <p:blipFill>
          <a:blip r:embed="rId4"/>
          <a:stretch>
            <a:fillRect/>
          </a:stretch>
        </p:blipFill>
        <p:spPr>
          <a:xfrm>
            <a:off x="1186021" y="370838"/>
            <a:ext cx="1783584" cy="1408093"/>
          </a:xfrm>
          <a:prstGeom prst="rect">
            <a:avLst/>
          </a:prstGeom>
        </p:spPr>
      </p:pic>
    </p:spTree>
    <p:extLst>
      <p:ext uri="{BB962C8B-B14F-4D97-AF65-F5344CB8AC3E}">
        <p14:creationId xmlns:p14="http://schemas.microsoft.com/office/powerpoint/2010/main" val="5999174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nextCondLst>
                <p:cond evt="onClick" delay="0">
                  <p:tgtEl>
                    <p:spTgt spid="2"/>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1"/>
          <p:cNvGrpSpPr/>
          <p:nvPr/>
        </p:nvGrpSpPr>
        <p:grpSpPr>
          <a:xfrm>
            <a:off x="1061691" y="247762"/>
            <a:ext cx="4649700" cy="6519000"/>
            <a:chOff x="1061691" y="247762"/>
            <a:chExt cx="4649700" cy="6519000"/>
          </a:xfrm>
        </p:grpSpPr>
        <p:sp>
          <p:nvSpPr>
            <p:cNvPr id="5" name="Google Shape;156;p12"/>
            <p:cNvSpPr/>
            <p:nvPr/>
          </p:nvSpPr>
          <p:spPr>
            <a:xfrm>
              <a:off x="1061691" y="247762"/>
              <a:ext cx="4649700" cy="6519000"/>
            </a:xfrm>
            <a:prstGeom prst="roundRect">
              <a:avLst>
                <a:gd name="adj" fmla="val 6298"/>
              </a:avLst>
            </a:prstGeom>
            <a:solidFill>
              <a:srgbClr val="F3F3F3"/>
            </a:solid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a:buClr>
                  <a:srgbClr val="000000"/>
                </a:buClr>
                <a:buSzPts val="1400"/>
                <a:buFont typeface="Arial"/>
                <a:buNone/>
              </a:pPr>
              <a:endParaRPr sz="1400" kern="0">
                <a:solidFill>
                  <a:srgbClr val="000000"/>
                </a:solidFill>
                <a:latin typeface="Arial"/>
                <a:ea typeface="Arial"/>
                <a:cs typeface="Arial"/>
                <a:sym typeface="Arial"/>
              </a:endParaRPr>
            </a:p>
          </p:txBody>
        </p:sp>
        <p:sp>
          <p:nvSpPr>
            <p:cNvPr id="6" name="Google Shape;157;p12"/>
            <p:cNvSpPr/>
            <p:nvPr/>
          </p:nvSpPr>
          <p:spPr>
            <a:xfrm>
              <a:off x="1263025" y="422625"/>
              <a:ext cx="4265400" cy="6169200"/>
            </a:xfrm>
            <a:prstGeom prst="roundRect">
              <a:avLst>
                <a:gd name="adj" fmla="val 6298"/>
              </a:avLst>
            </a:prstGeom>
            <a:noFill/>
            <a:ln w="38100" cap="flat" cmpd="sng">
              <a:solidFill>
                <a:srgbClr val="6FA8DC"/>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 name="Google Shape;158;p12"/>
            <p:cNvSpPr/>
            <p:nvPr/>
          </p:nvSpPr>
          <p:spPr>
            <a:xfrm>
              <a:off x="1244675" y="422625"/>
              <a:ext cx="4283700" cy="1301400"/>
            </a:xfrm>
            <a:prstGeom prst="round2SameRect">
              <a:avLst>
                <a:gd name="adj1" fmla="val 16667"/>
                <a:gd name="adj2" fmla="val 0"/>
              </a:avLst>
            </a:prstGeom>
            <a:solidFill>
              <a:srgbClr val="FFC000"/>
            </a:solid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Pts val="1400"/>
                <a:buFont typeface="Arial"/>
                <a:buNone/>
                <a:tabLst/>
                <a:defRPr/>
              </a:pPr>
              <a:r>
                <a:rPr kumimoji="0" lang="ru-RU" sz="6000" b="1" i="0" u="none" strike="noStrike" kern="0" cap="none" spc="0" normalizeH="0" baseline="0" noProof="0" dirty="0" smtClean="0">
                  <a:ln>
                    <a:noFill/>
                  </a:ln>
                  <a:solidFill>
                    <a:schemeClr val="bg1"/>
                  </a:solidFill>
                  <a:effectLst/>
                  <a:uLnTx/>
                  <a:uFillTx/>
                  <a:latin typeface="Arial"/>
                  <a:ea typeface="Arial"/>
                  <a:cs typeface="Arial"/>
                  <a:sym typeface="Arial"/>
                </a:rPr>
                <a:t>4</a:t>
              </a:r>
              <a:endParaRPr kumimoji="0" sz="6000" b="1" i="0" u="none" strike="noStrike" kern="0" cap="none" spc="0" normalizeH="0" baseline="0" noProof="0" dirty="0">
                <a:ln>
                  <a:noFill/>
                </a:ln>
                <a:solidFill>
                  <a:schemeClr val="bg1"/>
                </a:solidFill>
                <a:effectLst/>
                <a:uLnTx/>
                <a:uFillTx/>
                <a:latin typeface="Arial"/>
                <a:ea typeface="Arial"/>
                <a:cs typeface="Arial"/>
                <a:sym typeface="Arial"/>
              </a:endParaRPr>
            </a:p>
          </p:txBody>
        </p:sp>
        <p:sp>
          <p:nvSpPr>
            <p:cNvPr id="17" name="Google Shape;447;p30"/>
            <p:cNvSpPr/>
            <p:nvPr/>
          </p:nvSpPr>
          <p:spPr>
            <a:xfrm>
              <a:off x="1622125" y="5742844"/>
              <a:ext cx="3547200" cy="624300"/>
            </a:xfrm>
            <a:prstGeom prst="rect">
              <a:avLst/>
            </a:prstGeom>
            <a:solidFill>
              <a:srgbClr val="FFC000"/>
            </a:solid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ru-RU" sz="3100" b="0" i="0" u="none" strike="noStrike" kern="0" cap="none" spc="0" normalizeH="0" baseline="0" noProof="0" dirty="0" smtClean="0">
                  <a:ln>
                    <a:noFill/>
                  </a:ln>
                  <a:solidFill>
                    <a:srgbClr val="FFFFFF"/>
                  </a:solidFill>
                  <a:effectLst/>
                  <a:uLnTx/>
                  <a:uFillTx/>
                  <a:latin typeface="Boogaloo"/>
                  <a:ea typeface="Boogaloo"/>
                  <a:cs typeface="Boogaloo"/>
                  <a:sym typeface="Boogaloo"/>
                </a:rPr>
                <a:t>Ответ </a:t>
              </a:r>
              <a:endParaRPr kumimoji="0" sz="3100" b="0" i="0" u="none" strike="noStrike" kern="0" cap="none" spc="0" normalizeH="0" baseline="0" noProof="0" dirty="0">
                <a:ln>
                  <a:noFill/>
                </a:ln>
                <a:solidFill>
                  <a:srgbClr val="FFFFFF"/>
                </a:solidFill>
                <a:effectLst/>
                <a:uLnTx/>
                <a:uFillTx/>
                <a:latin typeface="Boogaloo"/>
                <a:ea typeface="Boogaloo"/>
                <a:cs typeface="Boogaloo"/>
                <a:sym typeface="Boogaloo"/>
              </a:endParaRPr>
            </a:p>
          </p:txBody>
        </p:sp>
      </p:grpSp>
      <p:pic>
        <p:nvPicPr>
          <p:cNvPr id="19" name="Рисунок 18">
            <a:hlinkClick r:id="rId2" action="ppaction://hlinksldjump"/>
          </p:cNvPr>
          <p:cNvPicPr>
            <a:picLocks noChangeAspect="1"/>
          </p:cNvPicPr>
          <p:nvPr/>
        </p:nvPicPr>
        <p:blipFill>
          <a:blip r:embed="rId3"/>
          <a:stretch>
            <a:fillRect/>
          </a:stretch>
        </p:blipFill>
        <p:spPr>
          <a:xfrm>
            <a:off x="11558050" y="293935"/>
            <a:ext cx="420660" cy="426757"/>
          </a:xfrm>
          <a:prstGeom prst="rect">
            <a:avLst/>
          </a:prstGeom>
        </p:spPr>
      </p:pic>
      <p:sp>
        <p:nvSpPr>
          <p:cNvPr id="11" name="TextBox 10"/>
          <p:cNvSpPr txBox="1"/>
          <p:nvPr/>
        </p:nvSpPr>
        <p:spPr>
          <a:xfrm>
            <a:off x="1452625" y="2353063"/>
            <a:ext cx="3886199" cy="2554545"/>
          </a:xfrm>
          <a:prstGeom prst="rect">
            <a:avLst/>
          </a:prstGeom>
          <a:noFill/>
        </p:spPr>
        <p:txBody>
          <a:bodyPr wrap="square" rtlCol="0">
            <a:spAutoFit/>
          </a:bodyPr>
          <a:lstStyle/>
          <a:p>
            <a:pPr algn="ctr"/>
            <a:r>
              <a:rPr lang="ru-RU" sz="4000" b="1" dirty="0" smtClean="0">
                <a:solidFill>
                  <a:srgbClr val="3366FF"/>
                </a:solidFill>
              </a:rPr>
              <a:t>(Не) укатанная </a:t>
            </a:r>
            <a:r>
              <a:rPr lang="ru-RU" sz="4000" b="1" dirty="0">
                <a:solidFill>
                  <a:srgbClr val="3366FF"/>
                </a:solidFill>
              </a:rPr>
              <a:t>и </a:t>
            </a:r>
            <a:endParaRPr lang="ru-RU" sz="4000" b="1" dirty="0" smtClean="0">
              <a:solidFill>
                <a:srgbClr val="3366FF"/>
              </a:solidFill>
            </a:endParaRPr>
          </a:p>
          <a:p>
            <a:pPr algn="ctr"/>
            <a:r>
              <a:rPr lang="ru-RU" sz="4000" b="1" dirty="0" smtClean="0">
                <a:solidFill>
                  <a:srgbClr val="3366FF"/>
                </a:solidFill>
              </a:rPr>
              <a:t>(не) наезженная </a:t>
            </a:r>
            <a:r>
              <a:rPr lang="ru-RU" sz="4000" b="1" dirty="0">
                <a:solidFill>
                  <a:srgbClr val="3366FF"/>
                </a:solidFill>
              </a:rPr>
              <a:t>дорога привела нас к посёлку. </a:t>
            </a:r>
          </a:p>
        </p:txBody>
      </p:sp>
      <p:grpSp>
        <p:nvGrpSpPr>
          <p:cNvPr id="4" name="Группа 3"/>
          <p:cNvGrpSpPr/>
          <p:nvPr/>
        </p:nvGrpSpPr>
        <p:grpSpPr>
          <a:xfrm>
            <a:off x="6243291" y="247762"/>
            <a:ext cx="4649700" cy="6519000"/>
            <a:chOff x="6243291" y="247762"/>
            <a:chExt cx="4649700" cy="6519000"/>
          </a:xfrm>
        </p:grpSpPr>
        <p:grpSp>
          <p:nvGrpSpPr>
            <p:cNvPr id="3" name="Группа 2"/>
            <p:cNvGrpSpPr/>
            <p:nvPr/>
          </p:nvGrpSpPr>
          <p:grpSpPr>
            <a:xfrm>
              <a:off x="6243291" y="247762"/>
              <a:ext cx="4649700" cy="6519000"/>
              <a:chOff x="6243291" y="247762"/>
              <a:chExt cx="4649700" cy="6519000"/>
            </a:xfrm>
          </p:grpSpPr>
          <p:sp>
            <p:nvSpPr>
              <p:cNvPr id="8" name="Google Shape;211;p17"/>
              <p:cNvSpPr/>
              <p:nvPr/>
            </p:nvSpPr>
            <p:spPr>
              <a:xfrm>
                <a:off x="6243291" y="247762"/>
                <a:ext cx="4649700" cy="6519000"/>
              </a:xfrm>
              <a:prstGeom prst="roundRect">
                <a:avLst>
                  <a:gd name="adj" fmla="val 6298"/>
                </a:avLst>
              </a:prstGeom>
              <a:solidFill>
                <a:srgbClr val="F3F3F3"/>
              </a:solid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 name="Google Shape;212;p17"/>
              <p:cNvSpPr/>
              <p:nvPr/>
            </p:nvSpPr>
            <p:spPr>
              <a:xfrm>
                <a:off x="6435441" y="422625"/>
                <a:ext cx="4265400" cy="6169200"/>
              </a:xfrm>
              <a:prstGeom prst="roundRect">
                <a:avLst>
                  <a:gd name="adj" fmla="val 6298"/>
                </a:avLst>
              </a:prstGeom>
              <a:solidFill>
                <a:srgbClr val="FFC000"/>
              </a:solidFill>
              <a:ln w="381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2" name="TextBox 11"/>
            <p:cNvSpPr txBox="1"/>
            <p:nvPr/>
          </p:nvSpPr>
          <p:spPr>
            <a:xfrm>
              <a:off x="6580341" y="2229952"/>
              <a:ext cx="4120500" cy="2554545"/>
            </a:xfrm>
            <a:prstGeom prst="rect">
              <a:avLst/>
            </a:prstGeom>
            <a:noFill/>
          </p:spPr>
          <p:txBody>
            <a:bodyPr wrap="square" rtlCol="0">
              <a:spAutoFit/>
            </a:bodyPr>
            <a:lstStyle/>
            <a:p>
              <a:pPr algn="ctr"/>
              <a:r>
                <a:rPr lang="ru-RU" sz="4000" b="1" dirty="0" smtClean="0">
                  <a:solidFill>
                    <a:schemeClr val="bg1"/>
                  </a:solidFill>
                </a:rPr>
                <a:t>Неукатанная и </a:t>
              </a:r>
              <a:r>
                <a:rPr lang="ru-RU" sz="4000" b="1" dirty="0" err="1" smtClean="0">
                  <a:solidFill>
                    <a:schemeClr val="bg1"/>
                  </a:solidFill>
                </a:rPr>
                <a:t>ненаезженная</a:t>
              </a:r>
              <a:r>
                <a:rPr lang="ru-RU" sz="4000" b="1" dirty="0" smtClean="0">
                  <a:solidFill>
                    <a:schemeClr val="bg1"/>
                  </a:solidFill>
                </a:rPr>
                <a:t> дорога привела нас к посёлку. </a:t>
              </a:r>
              <a:endParaRPr lang="ru-RU" sz="4000" b="1" dirty="0">
                <a:solidFill>
                  <a:schemeClr val="bg1"/>
                </a:solidFill>
              </a:endParaRPr>
            </a:p>
          </p:txBody>
        </p:sp>
      </p:grpSp>
      <p:pic>
        <p:nvPicPr>
          <p:cNvPr id="10" name="Рисунок 9"/>
          <p:cNvPicPr>
            <a:picLocks noChangeAspect="1"/>
          </p:cNvPicPr>
          <p:nvPr/>
        </p:nvPicPr>
        <p:blipFill>
          <a:blip r:embed="rId4"/>
          <a:stretch>
            <a:fillRect/>
          </a:stretch>
        </p:blipFill>
        <p:spPr>
          <a:xfrm>
            <a:off x="1263025" y="437133"/>
            <a:ext cx="1580639" cy="1286892"/>
          </a:xfrm>
          <a:prstGeom prst="rect">
            <a:avLst/>
          </a:prstGeom>
        </p:spPr>
      </p:pic>
    </p:spTree>
    <p:extLst>
      <p:ext uri="{BB962C8B-B14F-4D97-AF65-F5344CB8AC3E}">
        <p14:creationId xmlns:p14="http://schemas.microsoft.com/office/powerpoint/2010/main" val="160755487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nextCondLst>
                <p:cond evt="onClick" delay="0">
                  <p:tgtEl>
                    <p:spTgt spid="2"/>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Группа 2"/>
          <p:cNvGrpSpPr/>
          <p:nvPr/>
        </p:nvGrpSpPr>
        <p:grpSpPr>
          <a:xfrm>
            <a:off x="1061691" y="247762"/>
            <a:ext cx="4649700" cy="6519000"/>
            <a:chOff x="1061691" y="247762"/>
            <a:chExt cx="4649700" cy="6519000"/>
          </a:xfrm>
        </p:grpSpPr>
        <p:sp>
          <p:nvSpPr>
            <p:cNvPr id="5" name="Google Shape;156;p12"/>
            <p:cNvSpPr/>
            <p:nvPr/>
          </p:nvSpPr>
          <p:spPr>
            <a:xfrm>
              <a:off x="1061691" y="247762"/>
              <a:ext cx="4649700" cy="6519000"/>
            </a:xfrm>
            <a:prstGeom prst="roundRect">
              <a:avLst>
                <a:gd name="adj" fmla="val 6298"/>
              </a:avLst>
            </a:prstGeom>
            <a:solidFill>
              <a:srgbClr val="F3F3F3"/>
            </a:solid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a:buClr>
                  <a:srgbClr val="000000"/>
                </a:buClr>
                <a:buSzPts val="1400"/>
                <a:buFont typeface="Arial"/>
                <a:buNone/>
              </a:pPr>
              <a:endParaRPr sz="1400" kern="0">
                <a:solidFill>
                  <a:srgbClr val="000000"/>
                </a:solidFill>
                <a:latin typeface="Arial"/>
                <a:ea typeface="Arial"/>
                <a:cs typeface="Arial"/>
                <a:sym typeface="Arial"/>
              </a:endParaRPr>
            </a:p>
          </p:txBody>
        </p:sp>
        <p:sp>
          <p:nvSpPr>
            <p:cNvPr id="6" name="Google Shape;157;p12"/>
            <p:cNvSpPr/>
            <p:nvPr/>
          </p:nvSpPr>
          <p:spPr>
            <a:xfrm>
              <a:off x="1263025" y="422625"/>
              <a:ext cx="4265400" cy="6169200"/>
            </a:xfrm>
            <a:prstGeom prst="roundRect">
              <a:avLst>
                <a:gd name="adj" fmla="val 6298"/>
              </a:avLst>
            </a:prstGeom>
            <a:noFill/>
            <a:ln w="38100" cap="flat" cmpd="sng">
              <a:solidFill>
                <a:srgbClr val="6FA8DC"/>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buFont typeface="Arial"/>
                <a:buNone/>
              </a:pPr>
              <a:endParaRPr sz="1400" kern="0">
                <a:solidFill>
                  <a:srgbClr val="000000"/>
                </a:solidFill>
                <a:latin typeface="Arial"/>
                <a:ea typeface="Arial"/>
                <a:cs typeface="Arial"/>
                <a:sym typeface="Arial"/>
              </a:endParaRPr>
            </a:p>
          </p:txBody>
        </p:sp>
        <p:sp>
          <p:nvSpPr>
            <p:cNvPr id="7" name="Google Shape;158;p12"/>
            <p:cNvSpPr/>
            <p:nvPr/>
          </p:nvSpPr>
          <p:spPr>
            <a:xfrm>
              <a:off x="1244675" y="422625"/>
              <a:ext cx="4283700" cy="1301400"/>
            </a:xfrm>
            <a:prstGeom prst="round2SameRect">
              <a:avLst>
                <a:gd name="adj1" fmla="val 16667"/>
                <a:gd name="adj2" fmla="val 0"/>
              </a:avLst>
            </a:prstGeom>
            <a:solidFill>
              <a:srgbClr val="F16B78"/>
            </a:solidFill>
            <a:ln>
              <a:noFill/>
            </a:ln>
          </p:spPr>
          <p:txBody>
            <a:bodyPr spcFirstLastPara="1" wrap="square" lIns="91425" tIns="91425" rIns="91425" bIns="91425" anchor="ctr" anchorCtr="0">
              <a:noAutofit/>
            </a:bodyPr>
            <a:lstStyle/>
            <a:p>
              <a:pPr algn="ctr">
                <a:buClr>
                  <a:srgbClr val="000000"/>
                </a:buClr>
                <a:buSzPts val="1400"/>
                <a:buFont typeface="Arial"/>
                <a:buNone/>
              </a:pPr>
              <a:r>
                <a:rPr lang="ru-RU" sz="6000" b="1" kern="0" dirty="0" smtClean="0">
                  <a:solidFill>
                    <a:schemeClr val="bg1"/>
                  </a:solidFill>
                  <a:latin typeface="Arial"/>
                  <a:ea typeface="Arial"/>
                  <a:cs typeface="Arial"/>
                  <a:sym typeface="Arial"/>
                </a:rPr>
                <a:t>5</a:t>
              </a:r>
              <a:endParaRPr sz="6000" b="1" kern="0" dirty="0">
                <a:solidFill>
                  <a:schemeClr val="bg1"/>
                </a:solidFill>
                <a:latin typeface="Arial"/>
                <a:ea typeface="Arial"/>
                <a:cs typeface="Arial"/>
                <a:sym typeface="Arial"/>
              </a:endParaRPr>
            </a:p>
          </p:txBody>
        </p:sp>
        <p:sp>
          <p:nvSpPr>
            <p:cNvPr id="17" name="Google Shape;447;p30"/>
            <p:cNvSpPr/>
            <p:nvPr/>
          </p:nvSpPr>
          <p:spPr>
            <a:xfrm>
              <a:off x="1622125" y="5742844"/>
              <a:ext cx="3547200" cy="624300"/>
            </a:xfrm>
            <a:prstGeom prst="rect">
              <a:avLst/>
            </a:prstGeom>
            <a:solidFill>
              <a:srgbClr val="F16B78"/>
            </a:solidFill>
            <a:ln>
              <a:noFill/>
            </a:ln>
          </p:spPr>
          <p:txBody>
            <a:bodyPr spcFirstLastPara="1" wrap="square" lIns="91425" tIns="91425" rIns="91425" bIns="91425" anchor="ctr" anchorCtr="0">
              <a:noAutofit/>
            </a:bodyPr>
            <a:lstStyle/>
            <a:p>
              <a:pPr algn="ctr">
                <a:buClr>
                  <a:srgbClr val="000000"/>
                </a:buClr>
                <a:buFont typeface="Arial"/>
                <a:buNone/>
              </a:pPr>
              <a:r>
                <a:rPr lang="ru-RU" sz="3100" kern="0" dirty="0" smtClean="0">
                  <a:solidFill>
                    <a:srgbClr val="FFFFFF"/>
                  </a:solidFill>
                  <a:latin typeface="Boogaloo"/>
                  <a:ea typeface="Boogaloo"/>
                  <a:cs typeface="Boogaloo"/>
                  <a:sym typeface="Boogaloo"/>
                </a:rPr>
                <a:t>Ответ </a:t>
              </a:r>
              <a:endParaRPr sz="3100" kern="0" dirty="0">
                <a:solidFill>
                  <a:srgbClr val="FFFFFF"/>
                </a:solidFill>
                <a:latin typeface="Boogaloo"/>
                <a:ea typeface="Boogaloo"/>
                <a:cs typeface="Boogaloo"/>
                <a:sym typeface="Boogaloo"/>
              </a:endParaRPr>
            </a:p>
          </p:txBody>
        </p:sp>
      </p:grpSp>
      <p:pic>
        <p:nvPicPr>
          <p:cNvPr id="19" name="Рисунок 18">
            <a:hlinkClick r:id="rId2" action="ppaction://hlinksldjump"/>
          </p:cNvPr>
          <p:cNvPicPr>
            <a:picLocks noChangeAspect="1"/>
          </p:cNvPicPr>
          <p:nvPr/>
        </p:nvPicPr>
        <p:blipFill>
          <a:blip r:embed="rId3"/>
          <a:stretch>
            <a:fillRect/>
          </a:stretch>
        </p:blipFill>
        <p:spPr>
          <a:xfrm>
            <a:off x="11558050" y="293935"/>
            <a:ext cx="420660" cy="426757"/>
          </a:xfrm>
          <a:prstGeom prst="rect">
            <a:avLst/>
          </a:prstGeom>
        </p:spPr>
      </p:pic>
      <p:sp>
        <p:nvSpPr>
          <p:cNvPr id="11" name="TextBox 10"/>
          <p:cNvSpPr txBox="1"/>
          <p:nvPr/>
        </p:nvSpPr>
        <p:spPr>
          <a:xfrm>
            <a:off x="1443425" y="2260730"/>
            <a:ext cx="3886199" cy="2523768"/>
          </a:xfrm>
          <a:prstGeom prst="rect">
            <a:avLst/>
          </a:prstGeom>
          <a:noFill/>
        </p:spPr>
        <p:txBody>
          <a:bodyPr wrap="square" rtlCol="0">
            <a:spAutoFit/>
          </a:bodyPr>
          <a:lstStyle/>
          <a:p>
            <a:pPr algn="ctr"/>
            <a:r>
              <a:rPr lang="ru-RU" sz="3200" b="1" dirty="0" smtClean="0">
                <a:solidFill>
                  <a:srgbClr val="3366FF"/>
                </a:solidFill>
              </a:rPr>
              <a:t>ПУТА_ЫЙ </a:t>
            </a:r>
            <a:r>
              <a:rPr lang="ru-RU" sz="3200" b="1" dirty="0">
                <a:solidFill>
                  <a:srgbClr val="3366FF"/>
                </a:solidFill>
              </a:rPr>
              <a:t>РАССКАЗ</a:t>
            </a:r>
          </a:p>
          <a:p>
            <a:pPr algn="ctr"/>
            <a:r>
              <a:rPr lang="ru-RU" sz="3000" b="1" dirty="0" smtClean="0">
                <a:solidFill>
                  <a:srgbClr val="3366FF"/>
                </a:solidFill>
              </a:rPr>
              <a:t>ЗАПУТА_АЯ </a:t>
            </a:r>
            <a:r>
              <a:rPr lang="ru-RU" sz="3000" b="1" dirty="0">
                <a:solidFill>
                  <a:srgbClr val="3366FF"/>
                </a:solidFill>
              </a:rPr>
              <a:t>ИСТОРИЯ</a:t>
            </a:r>
          </a:p>
          <a:p>
            <a:pPr algn="ctr"/>
            <a:r>
              <a:rPr lang="ru-RU" sz="3200" b="1" dirty="0" smtClean="0">
                <a:solidFill>
                  <a:srgbClr val="3366FF"/>
                </a:solidFill>
              </a:rPr>
              <a:t>ПЕЧЁ_ЫЙ </a:t>
            </a:r>
            <a:r>
              <a:rPr lang="ru-RU" sz="3200" b="1" dirty="0">
                <a:solidFill>
                  <a:srgbClr val="3366FF"/>
                </a:solidFill>
              </a:rPr>
              <a:t>ХЛЕБ</a:t>
            </a:r>
          </a:p>
          <a:p>
            <a:pPr algn="ctr"/>
            <a:r>
              <a:rPr lang="ru-RU" sz="3200" b="1" dirty="0" smtClean="0">
                <a:solidFill>
                  <a:srgbClr val="3366FF"/>
                </a:solidFill>
              </a:rPr>
              <a:t>ПЕЧЁ_ЫЙ </a:t>
            </a:r>
            <a:r>
              <a:rPr lang="ru-RU" sz="3200" b="1" dirty="0">
                <a:solidFill>
                  <a:srgbClr val="3366FF"/>
                </a:solidFill>
              </a:rPr>
              <a:t>В ЗОЛЕ</a:t>
            </a:r>
          </a:p>
          <a:p>
            <a:pPr algn="ctr"/>
            <a:r>
              <a:rPr lang="ru-RU" sz="3200" b="1" dirty="0" smtClean="0">
                <a:solidFill>
                  <a:srgbClr val="3366FF"/>
                </a:solidFill>
              </a:rPr>
              <a:t>БЕШЕ_ЫЙ </a:t>
            </a:r>
            <a:r>
              <a:rPr lang="ru-RU" sz="3200" b="1" dirty="0">
                <a:solidFill>
                  <a:srgbClr val="3366FF"/>
                </a:solidFill>
              </a:rPr>
              <a:t>БЫК</a:t>
            </a:r>
          </a:p>
        </p:txBody>
      </p:sp>
      <p:grpSp>
        <p:nvGrpSpPr>
          <p:cNvPr id="4" name="Группа 3"/>
          <p:cNvGrpSpPr/>
          <p:nvPr/>
        </p:nvGrpSpPr>
        <p:grpSpPr>
          <a:xfrm>
            <a:off x="6243291" y="247762"/>
            <a:ext cx="4649700" cy="6519000"/>
            <a:chOff x="6243291" y="247762"/>
            <a:chExt cx="4649700" cy="6519000"/>
          </a:xfrm>
        </p:grpSpPr>
        <p:grpSp>
          <p:nvGrpSpPr>
            <p:cNvPr id="2" name="Группа 1"/>
            <p:cNvGrpSpPr/>
            <p:nvPr/>
          </p:nvGrpSpPr>
          <p:grpSpPr>
            <a:xfrm>
              <a:off x="6243291" y="247762"/>
              <a:ext cx="4649700" cy="6519000"/>
              <a:chOff x="6243291" y="247762"/>
              <a:chExt cx="4649700" cy="6519000"/>
            </a:xfrm>
          </p:grpSpPr>
          <p:sp>
            <p:nvSpPr>
              <p:cNvPr id="8" name="Google Shape;211;p17"/>
              <p:cNvSpPr/>
              <p:nvPr/>
            </p:nvSpPr>
            <p:spPr>
              <a:xfrm>
                <a:off x="6243291" y="247762"/>
                <a:ext cx="4649700" cy="6519000"/>
              </a:xfrm>
              <a:prstGeom prst="roundRect">
                <a:avLst>
                  <a:gd name="adj" fmla="val 6298"/>
                </a:avLst>
              </a:prstGeom>
              <a:solidFill>
                <a:srgbClr val="F3F3F3"/>
              </a:solid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a:buClr>
                    <a:srgbClr val="000000"/>
                  </a:buClr>
                  <a:buSzPts val="1400"/>
                  <a:buFont typeface="Arial"/>
                  <a:buNone/>
                </a:pPr>
                <a:endParaRPr sz="1400">
                  <a:solidFill>
                    <a:srgbClr val="000000"/>
                  </a:solidFill>
                  <a:latin typeface="Arial"/>
                  <a:ea typeface="Arial"/>
                  <a:cs typeface="Arial"/>
                  <a:sym typeface="Arial"/>
                </a:endParaRPr>
              </a:p>
            </p:txBody>
          </p:sp>
          <p:sp>
            <p:nvSpPr>
              <p:cNvPr id="9" name="Google Shape;212;p17"/>
              <p:cNvSpPr/>
              <p:nvPr/>
            </p:nvSpPr>
            <p:spPr>
              <a:xfrm>
                <a:off x="6435441" y="422625"/>
                <a:ext cx="4265400" cy="6169200"/>
              </a:xfrm>
              <a:prstGeom prst="roundRect">
                <a:avLst>
                  <a:gd name="adj" fmla="val 6298"/>
                </a:avLst>
              </a:prstGeom>
              <a:solidFill>
                <a:srgbClr val="F16B78"/>
              </a:solidFill>
              <a:ln w="381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buFont typeface="Arial"/>
                  <a:buNone/>
                </a:pPr>
                <a:endParaRPr sz="1400">
                  <a:solidFill>
                    <a:srgbClr val="000000"/>
                  </a:solidFill>
                  <a:latin typeface="Arial"/>
                  <a:ea typeface="Arial"/>
                  <a:cs typeface="Arial"/>
                  <a:sym typeface="Arial"/>
                </a:endParaRPr>
              </a:p>
            </p:txBody>
          </p:sp>
        </p:grpSp>
        <p:sp>
          <p:nvSpPr>
            <p:cNvPr id="12" name="TextBox 11"/>
            <p:cNvSpPr txBox="1"/>
            <p:nvPr/>
          </p:nvSpPr>
          <p:spPr>
            <a:xfrm>
              <a:off x="6507891" y="2260730"/>
              <a:ext cx="4120500" cy="2523768"/>
            </a:xfrm>
            <a:prstGeom prst="rect">
              <a:avLst/>
            </a:prstGeom>
            <a:noFill/>
          </p:spPr>
          <p:txBody>
            <a:bodyPr wrap="square" rtlCol="0">
              <a:spAutoFit/>
            </a:bodyPr>
            <a:lstStyle/>
            <a:p>
              <a:pPr algn="ctr"/>
              <a:r>
                <a:rPr lang="ru-RU" sz="3200" b="1" dirty="0" smtClean="0">
                  <a:solidFill>
                    <a:schemeClr val="bg1"/>
                  </a:solidFill>
                </a:rPr>
                <a:t>ПУТАНЫЙ РАССКАЗ</a:t>
              </a:r>
            </a:p>
            <a:p>
              <a:pPr algn="ctr"/>
              <a:r>
                <a:rPr lang="ru-RU" sz="3000" b="1" dirty="0" smtClean="0">
                  <a:solidFill>
                    <a:schemeClr val="bg1"/>
                  </a:solidFill>
                </a:rPr>
                <a:t>ЗАПУТАННАЯ ИСТОРИЯ</a:t>
              </a:r>
            </a:p>
            <a:p>
              <a:pPr algn="ctr"/>
              <a:r>
                <a:rPr lang="ru-RU" sz="3200" b="1" dirty="0" smtClean="0">
                  <a:solidFill>
                    <a:schemeClr val="bg1"/>
                  </a:solidFill>
                </a:rPr>
                <a:t>ПЕЧЁНЫЙ ХЛЕБ</a:t>
              </a:r>
            </a:p>
            <a:p>
              <a:pPr algn="ctr"/>
              <a:r>
                <a:rPr lang="ru-RU" sz="3200" b="1" dirty="0" smtClean="0">
                  <a:solidFill>
                    <a:schemeClr val="bg1"/>
                  </a:solidFill>
                </a:rPr>
                <a:t>ПЕЧЁННЫЙ В ЗОЛЕ</a:t>
              </a:r>
            </a:p>
            <a:p>
              <a:pPr algn="ctr"/>
              <a:r>
                <a:rPr lang="ru-RU" sz="3200" b="1" dirty="0" smtClean="0">
                  <a:solidFill>
                    <a:schemeClr val="bg1"/>
                  </a:solidFill>
                </a:rPr>
                <a:t>БЕШЕНЫЙ БЫК</a:t>
              </a:r>
              <a:endParaRPr lang="ru-RU" sz="3200" b="1" dirty="0">
                <a:solidFill>
                  <a:schemeClr val="bg1"/>
                </a:solidFill>
              </a:endParaRPr>
            </a:p>
          </p:txBody>
        </p:sp>
      </p:grpSp>
      <p:pic>
        <p:nvPicPr>
          <p:cNvPr id="14" name="Рисунок 13"/>
          <p:cNvPicPr>
            <a:picLocks noChangeAspect="1"/>
          </p:cNvPicPr>
          <p:nvPr/>
        </p:nvPicPr>
        <p:blipFill>
          <a:blip r:embed="rId4"/>
          <a:stretch>
            <a:fillRect/>
          </a:stretch>
        </p:blipFill>
        <p:spPr>
          <a:xfrm>
            <a:off x="1263025" y="435157"/>
            <a:ext cx="1631566" cy="1302390"/>
          </a:xfrm>
          <a:prstGeom prst="rect">
            <a:avLst/>
          </a:prstGeom>
        </p:spPr>
      </p:pic>
    </p:spTree>
    <p:extLst>
      <p:ext uri="{BB962C8B-B14F-4D97-AF65-F5344CB8AC3E}">
        <p14:creationId xmlns:p14="http://schemas.microsoft.com/office/powerpoint/2010/main" val="211345019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nextCondLst>
                <p:cond evt="onClick" delay="0">
                  <p:tgtEl>
                    <p:spTgt spid="3"/>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Группа 2"/>
          <p:cNvGrpSpPr/>
          <p:nvPr/>
        </p:nvGrpSpPr>
        <p:grpSpPr>
          <a:xfrm>
            <a:off x="1061691" y="247762"/>
            <a:ext cx="4649700" cy="6519000"/>
            <a:chOff x="1061691" y="247762"/>
            <a:chExt cx="4649700" cy="6519000"/>
          </a:xfrm>
        </p:grpSpPr>
        <p:sp>
          <p:nvSpPr>
            <p:cNvPr id="5" name="Google Shape;156;p12"/>
            <p:cNvSpPr/>
            <p:nvPr/>
          </p:nvSpPr>
          <p:spPr>
            <a:xfrm>
              <a:off x="1061691" y="247762"/>
              <a:ext cx="4649700" cy="6519000"/>
            </a:xfrm>
            <a:prstGeom prst="roundRect">
              <a:avLst>
                <a:gd name="adj" fmla="val 6298"/>
              </a:avLst>
            </a:prstGeom>
            <a:solidFill>
              <a:srgbClr val="F3F3F3"/>
            </a:solid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a:buClr>
                  <a:srgbClr val="000000"/>
                </a:buClr>
                <a:buSzPts val="1400"/>
                <a:buFont typeface="Arial"/>
                <a:buNone/>
              </a:pPr>
              <a:endParaRPr sz="1400" kern="0">
                <a:solidFill>
                  <a:srgbClr val="000000"/>
                </a:solidFill>
                <a:latin typeface="Arial"/>
                <a:ea typeface="Arial"/>
                <a:cs typeface="Arial"/>
                <a:sym typeface="Arial"/>
              </a:endParaRPr>
            </a:p>
          </p:txBody>
        </p:sp>
        <p:sp>
          <p:nvSpPr>
            <p:cNvPr id="6" name="Google Shape;157;p12"/>
            <p:cNvSpPr/>
            <p:nvPr/>
          </p:nvSpPr>
          <p:spPr>
            <a:xfrm>
              <a:off x="1263025" y="422625"/>
              <a:ext cx="4265400" cy="6169200"/>
            </a:xfrm>
            <a:prstGeom prst="roundRect">
              <a:avLst>
                <a:gd name="adj" fmla="val 6298"/>
              </a:avLst>
            </a:prstGeom>
            <a:noFill/>
            <a:ln w="38100" cap="flat" cmpd="sng">
              <a:solidFill>
                <a:srgbClr val="6FA8DC"/>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buFont typeface="Arial"/>
                <a:buNone/>
              </a:pPr>
              <a:endParaRPr sz="1400" kern="0">
                <a:solidFill>
                  <a:srgbClr val="000000"/>
                </a:solidFill>
                <a:latin typeface="Arial"/>
                <a:ea typeface="Arial"/>
                <a:cs typeface="Arial"/>
                <a:sym typeface="Arial"/>
              </a:endParaRPr>
            </a:p>
          </p:txBody>
        </p:sp>
        <p:sp>
          <p:nvSpPr>
            <p:cNvPr id="7" name="Google Shape;158;p12"/>
            <p:cNvSpPr/>
            <p:nvPr/>
          </p:nvSpPr>
          <p:spPr>
            <a:xfrm>
              <a:off x="1244675" y="422625"/>
              <a:ext cx="4283700" cy="1301400"/>
            </a:xfrm>
            <a:prstGeom prst="round2SameRect">
              <a:avLst>
                <a:gd name="adj1" fmla="val 16667"/>
                <a:gd name="adj2" fmla="val 0"/>
              </a:avLst>
            </a:prstGeom>
            <a:solidFill>
              <a:srgbClr val="CC99FF"/>
            </a:solidFill>
            <a:ln>
              <a:noFill/>
            </a:ln>
          </p:spPr>
          <p:txBody>
            <a:bodyPr spcFirstLastPara="1" wrap="square" lIns="91425" tIns="91425" rIns="91425" bIns="91425" anchor="ctr" anchorCtr="0">
              <a:noAutofit/>
            </a:bodyPr>
            <a:lstStyle/>
            <a:p>
              <a:pPr algn="ctr">
                <a:buClr>
                  <a:srgbClr val="000000"/>
                </a:buClr>
                <a:buSzPts val="1400"/>
                <a:buFont typeface="Arial"/>
                <a:buNone/>
              </a:pPr>
              <a:r>
                <a:rPr lang="ru-RU" sz="6000" b="1" kern="0" dirty="0" smtClean="0">
                  <a:solidFill>
                    <a:schemeClr val="bg1"/>
                  </a:solidFill>
                  <a:latin typeface="Arial"/>
                  <a:ea typeface="Arial"/>
                  <a:cs typeface="Arial"/>
                  <a:sym typeface="Arial"/>
                </a:rPr>
                <a:t>6</a:t>
              </a:r>
              <a:endParaRPr sz="6000" b="1" kern="0" dirty="0">
                <a:solidFill>
                  <a:schemeClr val="bg1"/>
                </a:solidFill>
                <a:latin typeface="Arial"/>
                <a:ea typeface="Arial"/>
                <a:cs typeface="Arial"/>
                <a:sym typeface="Arial"/>
              </a:endParaRPr>
            </a:p>
          </p:txBody>
        </p:sp>
        <p:sp>
          <p:nvSpPr>
            <p:cNvPr id="17" name="Google Shape;447;p30"/>
            <p:cNvSpPr/>
            <p:nvPr/>
          </p:nvSpPr>
          <p:spPr>
            <a:xfrm>
              <a:off x="1622125" y="5742844"/>
              <a:ext cx="3547200" cy="624300"/>
            </a:xfrm>
            <a:prstGeom prst="rect">
              <a:avLst/>
            </a:prstGeom>
            <a:solidFill>
              <a:srgbClr val="CC99FF"/>
            </a:solidFill>
            <a:ln>
              <a:noFill/>
            </a:ln>
          </p:spPr>
          <p:txBody>
            <a:bodyPr spcFirstLastPara="1" wrap="square" lIns="91425" tIns="91425" rIns="91425" bIns="91425" anchor="ctr" anchorCtr="0">
              <a:noAutofit/>
            </a:bodyPr>
            <a:lstStyle/>
            <a:p>
              <a:pPr algn="ctr">
                <a:buClr>
                  <a:srgbClr val="000000"/>
                </a:buClr>
                <a:buFont typeface="Arial"/>
                <a:buNone/>
              </a:pPr>
              <a:r>
                <a:rPr lang="ru-RU" sz="3100" kern="0" dirty="0" smtClean="0">
                  <a:solidFill>
                    <a:srgbClr val="FFFFFF"/>
                  </a:solidFill>
                  <a:latin typeface="Boogaloo"/>
                  <a:ea typeface="Boogaloo"/>
                  <a:cs typeface="Boogaloo"/>
                  <a:sym typeface="Boogaloo"/>
                </a:rPr>
                <a:t>Ответ </a:t>
              </a:r>
              <a:endParaRPr sz="3100" kern="0" dirty="0">
                <a:solidFill>
                  <a:srgbClr val="FFFFFF"/>
                </a:solidFill>
                <a:latin typeface="Boogaloo"/>
                <a:ea typeface="Boogaloo"/>
                <a:cs typeface="Boogaloo"/>
                <a:sym typeface="Boogaloo"/>
              </a:endParaRPr>
            </a:p>
          </p:txBody>
        </p:sp>
      </p:grpSp>
      <p:pic>
        <p:nvPicPr>
          <p:cNvPr id="18" name="Рисунок 17">
            <a:hlinkClick r:id="rId2" action="ppaction://hlinksldjump"/>
          </p:cNvPr>
          <p:cNvPicPr>
            <a:picLocks noChangeAspect="1"/>
          </p:cNvPicPr>
          <p:nvPr/>
        </p:nvPicPr>
        <p:blipFill>
          <a:blip r:embed="rId3"/>
          <a:stretch>
            <a:fillRect/>
          </a:stretch>
        </p:blipFill>
        <p:spPr>
          <a:xfrm>
            <a:off x="11558050" y="293935"/>
            <a:ext cx="420660" cy="426757"/>
          </a:xfrm>
          <a:prstGeom prst="rect">
            <a:avLst/>
          </a:prstGeom>
        </p:spPr>
      </p:pic>
      <p:sp>
        <p:nvSpPr>
          <p:cNvPr id="11" name="TextBox 10"/>
          <p:cNvSpPr txBox="1"/>
          <p:nvPr/>
        </p:nvSpPr>
        <p:spPr>
          <a:xfrm>
            <a:off x="1244675" y="2260730"/>
            <a:ext cx="4129245" cy="2523768"/>
          </a:xfrm>
          <a:prstGeom prst="rect">
            <a:avLst/>
          </a:prstGeom>
          <a:noFill/>
        </p:spPr>
        <p:txBody>
          <a:bodyPr wrap="square" rtlCol="0">
            <a:spAutoFit/>
          </a:bodyPr>
          <a:lstStyle/>
          <a:p>
            <a:pPr lvl="0" algn="ctr"/>
            <a:r>
              <a:rPr lang="ru-RU" sz="3200" b="1" dirty="0" smtClean="0">
                <a:solidFill>
                  <a:schemeClr val="accent1">
                    <a:lumMod val="75000"/>
                  </a:schemeClr>
                </a:solidFill>
              </a:rPr>
              <a:t>МЧАЩ_СЯ </a:t>
            </a:r>
            <a:r>
              <a:rPr lang="ru-RU" sz="3200" b="1" dirty="0">
                <a:solidFill>
                  <a:schemeClr val="accent1">
                    <a:lumMod val="75000"/>
                  </a:schemeClr>
                </a:solidFill>
              </a:rPr>
              <a:t>КОНЕЙ</a:t>
            </a:r>
          </a:p>
          <a:p>
            <a:pPr lvl="0" algn="ctr"/>
            <a:r>
              <a:rPr lang="ru-RU" sz="3200" b="1" dirty="0" smtClean="0">
                <a:solidFill>
                  <a:schemeClr val="accent1">
                    <a:lumMod val="75000"/>
                  </a:schemeClr>
                </a:solidFill>
              </a:rPr>
              <a:t>ЛЕТЯЩ_ </a:t>
            </a:r>
            <a:r>
              <a:rPr lang="ru-RU" sz="3200" b="1" dirty="0">
                <a:solidFill>
                  <a:schemeClr val="accent1">
                    <a:lumMod val="75000"/>
                  </a:schemeClr>
                </a:solidFill>
              </a:rPr>
              <a:t>ПТИЦУ</a:t>
            </a:r>
          </a:p>
          <a:p>
            <a:pPr lvl="0" algn="ctr"/>
            <a:r>
              <a:rPr lang="ru-RU" sz="3200" b="1" dirty="0" smtClean="0">
                <a:solidFill>
                  <a:schemeClr val="accent1">
                    <a:lumMod val="75000"/>
                  </a:schemeClr>
                </a:solidFill>
              </a:rPr>
              <a:t>ВАРЁН_ </a:t>
            </a:r>
            <a:r>
              <a:rPr lang="ru-RU" sz="3200" b="1" dirty="0">
                <a:solidFill>
                  <a:schemeClr val="accent1">
                    <a:lumMod val="75000"/>
                  </a:schemeClr>
                </a:solidFill>
              </a:rPr>
              <a:t>РАКОМ</a:t>
            </a:r>
          </a:p>
          <a:p>
            <a:pPr lvl="0" algn="ctr"/>
            <a:r>
              <a:rPr lang="ru-RU" sz="3000" b="1" dirty="0">
                <a:solidFill>
                  <a:schemeClr val="accent1">
                    <a:lumMod val="75000"/>
                  </a:schemeClr>
                </a:solidFill>
              </a:rPr>
              <a:t>В </a:t>
            </a:r>
            <a:r>
              <a:rPr lang="ru-RU" sz="3000" b="1" dirty="0" smtClean="0">
                <a:solidFill>
                  <a:schemeClr val="accent1">
                    <a:lumMod val="75000"/>
                  </a:schemeClr>
                </a:solidFill>
              </a:rPr>
              <a:t>РЕШЁНН_ </a:t>
            </a:r>
            <a:r>
              <a:rPr lang="ru-RU" sz="3000" b="1" dirty="0">
                <a:solidFill>
                  <a:schemeClr val="accent1">
                    <a:lumMod val="75000"/>
                  </a:schemeClr>
                </a:solidFill>
              </a:rPr>
              <a:t>ПРИМЕРЕ</a:t>
            </a:r>
          </a:p>
          <a:p>
            <a:pPr lvl="0" algn="ctr"/>
            <a:r>
              <a:rPr lang="ru-RU" sz="3200" b="1" dirty="0" smtClean="0">
                <a:solidFill>
                  <a:schemeClr val="accent1">
                    <a:lumMod val="75000"/>
                  </a:schemeClr>
                </a:solidFill>
              </a:rPr>
              <a:t>ВЬЮЩ_СЯ </a:t>
            </a:r>
            <a:r>
              <a:rPr lang="ru-RU" sz="3200" b="1" dirty="0">
                <a:solidFill>
                  <a:schemeClr val="accent1">
                    <a:lumMod val="75000"/>
                  </a:schemeClr>
                </a:solidFill>
              </a:rPr>
              <a:t>ЛЕНТОЙ</a:t>
            </a:r>
          </a:p>
        </p:txBody>
      </p:sp>
      <p:grpSp>
        <p:nvGrpSpPr>
          <p:cNvPr id="4" name="Группа 3"/>
          <p:cNvGrpSpPr/>
          <p:nvPr/>
        </p:nvGrpSpPr>
        <p:grpSpPr>
          <a:xfrm>
            <a:off x="6243291" y="247762"/>
            <a:ext cx="4649700" cy="6519000"/>
            <a:chOff x="6243291" y="247762"/>
            <a:chExt cx="4649700" cy="6519000"/>
          </a:xfrm>
        </p:grpSpPr>
        <p:grpSp>
          <p:nvGrpSpPr>
            <p:cNvPr id="2" name="Группа 1"/>
            <p:cNvGrpSpPr/>
            <p:nvPr/>
          </p:nvGrpSpPr>
          <p:grpSpPr>
            <a:xfrm>
              <a:off x="6243291" y="247762"/>
              <a:ext cx="4649700" cy="6519000"/>
              <a:chOff x="6243291" y="247762"/>
              <a:chExt cx="4649700" cy="6519000"/>
            </a:xfrm>
          </p:grpSpPr>
          <p:sp>
            <p:nvSpPr>
              <p:cNvPr id="8" name="Google Shape;211;p17"/>
              <p:cNvSpPr/>
              <p:nvPr/>
            </p:nvSpPr>
            <p:spPr>
              <a:xfrm>
                <a:off x="6243291" y="247762"/>
                <a:ext cx="4649700" cy="6519000"/>
              </a:xfrm>
              <a:prstGeom prst="roundRect">
                <a:avLst>
                  <a:gd name="adj" fmla="val 6298"/>
                </a:avLst>
              </a:prstGeom>
              <a:solidFill>
                <a:srgbClr val="F3F3F3"/>
              </a:solid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a:buClr>
                    <a:srgbClr val="000000"/>
                  </a:buClr>
                  <a:buSzPts val="1400"/>
                  <a:buFont typeface="Arial"/>
                  <a:buNone/>
                </a:pPr>
                <a:endParaRPr sz="1400">
                  <a:solidFill>
                    <a:srgbClr val="000000"/>
                  </a:solidFill>
                  <a:latin typeface="Arial"/>
                  <a:ea typeface="Arial"/>
                  <a:cs typeface="Arial"/>
                  <a:sym typeface="Arial"/>
                </a:endParaRPr>
              </a:p>
            </p:txBody>
          </p:sp>
          <p:sp>
            <p:nvSpPr>
              <p:cNvPr id="9" name="Google Shape;212;p17"/>
              <p:cNvSpPr/>
              <p:nvPr/>
            </p:nvSpPr>
            <p:spPr>
              <a:xfrm>
                <a:off x="6435441" y="422625"/>
                <a:ext cx="4265400" cy="6169200"/>
              </a:xfrm>
              <a:prstGeom prst="roundRect">
                <a:avLst>
                  <a:gd name="adj" fmla="val 6298"/>
                </a:avLst>
              </a:prstGeom>
              <a:solidFill>
                <a:srgbClr val="CC99FF"/>
              </a:solidFill>
              <a:ln w="381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buFont typeface="Arial"/>
                  <a:buNone/>
                </a:pPr>
                <a:endParaRPr sz="1400">
                  <a:solidFill>
                    <a:srgbClr val="000000"/>
                  </a:solidFill>
                  <a:latin typeface="Arial"/>
                  <a:ea typeface="Arial"/>
                  <a:cs typeface="Arial"/>
                  <a:sym typeface="Arial"/>
                </a:endParaRPr>
              </a:p>
            </p:txBody>
          </p:sp>
        </p:grpSp>
        <p:sp>
          <p:nvSpPr>
            <p:cNvPr id="12" name="TextBox 11"/>
            <p:cNvSpPr txBox="1"/>
            <p:nvPr/>
          </p:nvSpPr>
          <p:spPr>
            <a:xfrm>
              <a:off x="6507891" y="2260730"/>
              <a:ext cx="4120500" cy="2492990"/>
            </a:xfrm>
            <a:prstGeom prst="rect">
              <a:avLst/>
            </a:prstGeom>
            <a:noFill/>
          </p:spPr>
          <p:txBody>
            <a:bodyPr wrap="square" rtlCol="0">
              <a:spAutoFit/>
            </a:bodyPr>
            <a:lstStyle/>
            <a:p>
              <a:pPr algn="ctr"/>
              <a:r>
                <a:rPr lang="ru-RU" sz="3200" b="1" dirty="0" smtClean="0">
                  <a:solidFill>
                    <a:schemeClr val="bg1"/>
                  </a:solidFill>
                </a:rPr>
                <a:t>МЧАЩИХСЯ КОНЕЙ</a:t>
              </a:r>
            </a:p>
            <a:p>
              <a:pPr algn="ctr"/>
              <a:r>
                <a:rPr lang="ru-RU" sz="3200" b="1" dirty="0" smtClean="0">
                  <a:solidFill>
                    <a:schemeClr val="bg1"/>
                  </a:solidFill>
                </a:rPr>
                <a:t>ЛЕТЯЩУЮ ПТИЦУ</a:t>
              </a:r>
            </a:p>
            <a:p>
              <a:pPr algn="ctr"/>
              <a:r>
                <a:rPr lang="ru-RU" sz="3200" b="1" dirty="0" smtClean="0">
                  <a:solidFill>
                    <a:schemeClr val="bg1"/>
                  </a:solidFill>
                </a:rPr>
                <a:t>ВАРЁНЫМ РАКОМ</a:t>
              </a:r>
            </a:p>
            <a:p>
              <a:pPr algn="ctr"/>
              <a:r>
                <a:rPr lang="ru-RU" sz="2800" b="1" dirty="0">
                  <a:solidFill>
                    <a:schemeClr val="bg1"/>
                  </a:solidFill>
                </a:rPr>
                <a:t>В</a:t>
              </a:r>
              <a:r>
                <a:rPr lang="ru-RU" sz="2800" b="1" dirty="0" smtClean="0">
                  <a:solidFill>
                    <a:schemeClr val="bg1"/>
                  </a:solidFill>
                </a:rPr>
                <a:t> РЕШЁННОМ ПРИМЕРЕ</a:t>
              </a:r>
            </a:p>
            <a:p>
              <a:pPr algn="ctr"/>
              <a:r>
                <a:rPr lang="ru-RU" sz="3200" b="1" dirty="0" smtClean="0">
                  <a:solidFill>
                    <a:schemeClr val="bg1"/>
                  </a:solidFill>
                </a:rPr>
                <a:t>ВЬЮЩЕЙСЯ ЛЕНТОЙ</a:t>
              </a:r>
              <a:endParaRPr lang="ru-RU" sz="3200" b="1" dirty="0">
                <a:solidFill>
                  <a:schemeClr val="bg1"/>
                </a:solidFill>
              </a:endParaRPr>
            </a:p>
          </p:txBody>
        </p:sp>
      </p:grpSp>
      <p:pic>
        <p:nvPicPr>
          <p:cNvPr id="10" name="Рисунок 9"/>
          <p:cNvPicPr>
            <a:picLocks noChangeAspect="1"/>
          </p:cNvPicPr>
          <p:nvPr/>
        </p:nvPicPr>
        <p:blipFill>
          <a:blip r:embed="rId4"/>
          <a:stretch>
            <a:fillRect/>
          </a:stretch>
        </p:blipFill>
        <p:spPr>
          <a:xfrm>
            <a:off x="1263025" y="481753"/>
            <a:ext cx="1412024" cy="1069573"/>
          </a:xfrm>
          <a:prstGeom prst="rect">
            <a:avLst/>
          </a:prstGeom>
        </p:spPr>
      </p:pic>
    </p:spTree>
    <p:extLst>
      <p:ext uri="{BB962C8B-B14F-4D97-AF65-F5344CB8AC3E}">
        <p14:creationId xmlns:p14="http://schemas.microsoft.com/office/powerpoint/2010/main" val="42662199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nextCondLst>
                <p:cond evt="onClick" delay="0">
                  <p:tgtEl>
                    <p:spTgt spid="3"/>
                  </p:tgtEl>
                </p:cond>
              </p:nextCondLst>
            </p:seq>
          </p:childTnLst>
        </p:cTn>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974</TotalTime>
  <Words>930</Words>
  <Application>Microsoft Office PowerPoint</Application>
  <PresentationFormat>Широкоэкранный</PresentationFormat>
  <Paragraphs>271</Paragraphs>
  <Slides>27</Slides>
  <Notes>0</Notes>
  <HiddenSlides>0</HiddenSlides>
  <MMClips>0</MMClips>
  <ScaleCrop>false</ScaleCrop>
  <HeadingPairs>
    <vt:vector size="6" baseType="variant">
      <vt:variant>
        <vt:lpstr>Использованные шрифты</vt:lpstr>
      </vt:variant>
      <vt:variant>
        <vt:i4>7</vt:i4>
      </vt:variant>
      <vt:variant>
        <vt:lpstr>Тема</vt:lpstr>
      </vt:variant>
      <vt:variant>
        <vt:i4>2</vt:i4>
      </vt:variant>
      <vt:variant>
        <vt:lpstr>Заголовки слайдов</vt:lpstr>
      </vt:variant>
      <vt:variant>
        <vt:i4>27</vt:i4>
      </vt:variant>
    </vt:vector>
  </HeadingPairs>
  <TitlesOfParts>
    <vt:vector size="36" baseType="lpstr">
      <vt:lpstr>Arial</vt:lpstr>
      <vt:lpstr>Boogaloo</vt:lpstr>
      <vt:lpstr>Bookman Old Style</vt:lpstr>
      <vt:lpstr>Calibri</vt:lpstr>
      <vt:lpstr>Calibri Light</vt:lpstr>
      <vt:lpstr>Segoe Script</vt:lpstr>
      <vt:lpstr>Times New Roman</vt:lpstr>
      <vt:lpstr>Тема Office</vt:lpstr>
      <vt:lpstr>2_Тема Office</vt:lpstr>
      <vt:lpstr>Презентация PowerPoint</vt:lpstr>
      <vt:lpstr>Дидактическую игру «ходилка – бродилка» можно проводить по-разному, например, такими способами.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Lenovo</dc:creator>
  <cp:lastModifiedBy>Lenovo</cp:lastModifiedBy>
  <cp:revision>81</cp:revision>
  <dcterms:created xsi:type="dcterms:W3CDTF">2021-07-23T19:54:23Z</dcterms:created>
  <dcterms:modified xsi:type="dcterms:W3CDTF">2022-05-30T12:42:17Z</dcterms:modified>
</cp:coreProperties>
</file>